
<file path=[Content_Types].xml><?xml version="1.0" encoding="utf-8"?>
<Types xmlns="http://schemas.openxmlformats.org/package/2006/content-types">
  <Default ContentType="image/jpeg" Extension="jpg"/>
  <Default ContentType="application/vnd.openxmlformats-officedocument.vmlDrawing" Extension="vml"/>
  <Default ContentType="application/x-fontdata" Extension="fntdata"/>
  <Default ContentType="application/vnd.openxmlformats-officedocument.oleObject" Extension="bin"/>
  <Default ContentType="application/xml" Extension="xml"/>
  <Default ContentType="image/png" Extension="pn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oleObject" PartName="/ppt/embeddings/oleObject1.bin"/>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6858000" cx="9144000"/>
  <p:notesSz cx="7023100" cy="9309100"/>
  <p:embeddedFontLst>
    <p:embeddedFont>
      <p:font typeface="Roboto"/>
      <p:regular r:id="rId35"/>
      <p:bold r:id="rId36"/>
      <p:italic r:id="rId37"/>
      <p:boldItalic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39" roundtripDataSignature="AMtx7mhqAGHVAq0Kxt8alKr585e13GF+s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Roboto-regular.fntdata"/><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Roboto-italic.fntdata"/><Relationship Id="rId14" Type="http://schemas.openxmlformats.org/officeDocument/2006/relationships/slide" Target="slides/slide9.xml"/><Relationship Id="rId36" Type="http://schemas.openxmlformats.org/officeDocument/2006/relationships/font" Target="fonts/Roboto-bold.fntdata"/><Relationship Id="rId17" Type="http://schemas.openxmlformats.org/officeDocument/2006/relationships/slide" Target="slides/slide12.xml"/><Relationship Id="rId39" Type="http://customschemas.google.com/relationships/presentationmetadata" Target="metadata"/><Relationship Id="rId16" Type="http://schemas.openxmlformats.org/officeDocument/2006/relationships/slide" Target="slides/slide11.xml"/><Relationship Id="rId38" Type="http://schemas.openxmlformats.org/officeDocument/2006/relationships/font" Target="fonts/Roboto-boldItalic.fntdata"/><Relationship Id="rId19" Type="http://schemas.openxmlformats.org/officeDocument/2006/relationships/slide" Target="slides/slide14.xml"/><Relationship Id="rId18"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2300" y="4421800"/>
            <a:ext cx="5618475" cy="41890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0: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0: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1: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1: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2: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2: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3: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3: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4: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4: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5: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5: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6: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6: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7: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7: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8: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8: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9: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9: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20: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0: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1: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1: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22: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2: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23: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3: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4: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4: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5: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5: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6: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6: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7: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7: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8: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8: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29: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9: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3: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4: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6: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7: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8: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8: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txBox="1"/>
          <p:nvPr>
            <p:ph idx="1" type="body"/>
          </p:nvPr>
        </p:nvSpPr>
        <p:spPr>
          <a:xfrm>
            <a:off x="702300" y="4421800"/>
            <a:ext cx="5618475" cy="41890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9: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 name="Google Shape;13;p3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lt1"/>
              </a:buClr>
              <a:buSzPts val="3200"/>
              <a:buFont typeface="Arial"/>
              <a:buNone/>
              <a:defRPr/>
            </a:lvl1pPr>
            <a:lvl2pPr lvl="1" algn="ctr">
              <a:spcBef>
                <a:spcPts val="560"/>
              </a:spcBef>
              <a:spcAft>
                <a:spcPts val="0"/>
              </a:spcAft>
              <a:buClr>
                <a:schemeClr val="lt1"/>
              </a:buClr>
              <a:buSzPts val="2800"/>
              <a:buFont typeface="Arial"/>
              <a:buNone/>
              <a:defRPr/>
            </a:lvl2pPr>
            <a:lvl3pPr lvl="2" algn="ctr">
              <a:spcBef>
                <a:spcPts val="480"/>
              </a:spcBef>
              <a:spcAft>
                <a:spcPts val="0"/>
              </a:spcAft>
              <a:buClr>
                <a:schemeClr val="lt1"/>
              </a:buClr>
              <a:buSzPts val="2400"/>
              <a:buFont typeface="Arial"/>
              <a:buNone/>
              <a:defRPr/>
            </a:lvl3pPr>
            <a:lvl4pPr lvl="3" algn="ctr">
              <a:spcBef>
                <a:spcPts val="400"/>
              </a:spcBef>
              <a:spcAft>
                <a:spcPts val="0"/>
              </a:spcAft>
              <a:buClr>
                <a:schemeClr val="lt1"/>
              </a:buClr>
              <a:buSzPts val="2000"/>
              <a:buFont typeface="Arial"/>
              <a:buNone/>
              <a:defRPr/>
            </a:lvl4pPr>
            <a:lvl5pPr lvl="4" algn="ctr">
              <a:spcBef>
                <a:spcPts val="400"/>
              </a:spcBef>
              <a:spcAft>
                <a:spcPts val="0"/>
              </a:spcAft>
              <a:buClr>
                <a:schemeClr val="lt1"/>
              </a:buClr>
              <a:buSzPts val="2000"/>
              <a:buFont typeface="Arial"/>
              <a:buNone/>
              <a:defRPr/>
            </a:lvl5pPr>
            <a:lvl6pPr lvl="5" algn="ctr">
              <a:spcBef>
                <a:spcPts val="400"/>
              </a:spcBef>
              <a:spcAft>
                <a:spcPts val="0"/>
              </a:spcAft>
              <a:buClr>
                <a:schemeClr val="lt1"/>
              </a:buClr>
              <a:buSzPts val="2000"/>
              <a:buFont typeface="Arial"/>
              <a:buNone/>
              <a:defRPr/>
            </a:lvl6pPr>
            <a:lvl7pPr lvl="6" algn="ctr">
              <a:spcBef>
                <a:spcPts val="400"/>
              </a:spcBef>
              <a:spcAft>
                <a:spcPts val="0"/>
              </a:spcAft>
              <a:buClr>
                <a:schemeClr val="lt1"/>
              </a:buClr>
              <a:buSzPts val="2000"/>
              <a:buFont typeface="Arial"/>
              <a:buNone/>
              <a:defRPr/>
            </a:lvl7pPr>
            <a:lvl8pPr lvl="7" algn="ctr">
              <a:spcBef>
                <a:spcPts val="400"/>
              </a:spcBef>
              <a:spcAft>
                <a:spcPts val="0"/>
              </a:spcAft>
              <a:buClr>
                <a:schemeClr val="lt1"/>
              </a:buClr>
              <a:buSzPts val="2000"/>
              <a:buFont typeface="Arial"/>
              <a:buNone/>
              <a:defRPr/>
            </a:lvl8pPr>
            <a:lvl9pPr lvl="8" algn="ctr">
              <a:spcBef>
                <a:spcPts val="400"/>
              </a:spcBef>
              <a:spcAft>
                <a:spcPts val="0"/>
              </a:spcAft>
              <a:buClr>
                <a:schemeClr val="lt1"/>
              </a:buClr>
              <a:buSzPts val="2000"/>
              <a:buFont typeface="Arial"/>
              <a:buNone/>
              <a:defRPr/>
            </a:lvl9pPr>
          </a:lstStyle>
          <a:p/>
        </p:txBody>
      </p:sp>
      <p:sp>
        <p:nvSpPr>
          <p:cNvPr id="14" name="Google Shape;14;p3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7" name="Shape 67"/>
        <p:cNvGrpSpPr/>
        <p:nvPr/>
      </p:nvGrpSpPr>
      <p:grpSpPr>
        <a:xfrm>
          <a:off x="0" y="0"/>
          <a:ext cx="0" cy="0"/>
          <a:chOff x="0" y="0"/>
          <a:chExt cx="0" cy="0"/>
        </a:xfrm>
      </p:grpSpPr>
      <p:sp>
        <p:nvSpPr>
          <p:cNvPr id="68" name="Google Shape;68;p4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9" name="Google Shape;69;p40"/>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lt1"/>
              </a:buClr>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Clr>
                <a:schemeClr val="lt1"/>
              </a:buClr>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Clr>
                <a:schemeClr val="lt1"/>
              </a:buClr>
              <a:buSzPts val="1800"/>
              <a:buFont typeface="Arial"/>
              <a:buChar char="»"/>
              <a:defRPr sz="1800"/>
            </a:lvl5pPr>
            <a:lvl6pPr indent="-342900" lvl="5" marL="2743200" algn="l">
              <a:spcBef>
                <a:spcPts val="360"/>
              </a:spcBef>
              <a:spcAft>
                <a:spcPts val="0"/>
              </a:spcAft>
              <a:buClr>
                <a:schemeClr val="lt1"/>
              </a:buClr>
              <a:buSzPts val="1800"/>
              <a:buFont typeface="Arial"/>
              <a:buChar char="»"/>
              <a:defRPr sz="1800"/>
            </a:lvl6pPr>
            <a:lvl7pPr indent="-342900" lvl="6" marL="3200400" algn="l">
              <a:spcBef>
                <a:spcPts val="360"/>
              </a:spcBef>
              <a:spcAft>
                <a:spcPts val="0"/>
              </a:spcAft>
              <a:buClr>
                <a:schemeClr val="lt1"/>
              </a:buClr>
              <a:buSzPts val="1800"/>
              <a:buFont typeface="Arial"/>
              <a:buChar char="»"/>
              <a:defRPr sz="1800"/>
            </a:lvl7pPr>
            <a:lvl8pPr indent="-342900" lvl="7" marL="3657600" algn="l">
              <a:spcBef>
                <a:spcPts val="360"/>
              </a:spcBef>
              <a:spcAft>
                <a:spcPts val="0"/>
              </a:spcAft>
              <a:buClr>
                <a:schemeClr val="lt1"/>
              </a:buClr>
              <a:buSzPts val="1800"/>
              <a:buFont typeface="Arial"/>
              <a:buChar char="»"/>
              <a:defRPr sz="1800"/>
            </a:lvl8pPr>
            <a:lvl9pPr indent="-342900" lvl="8" marL="4114800" algn="l">
              <a:spcBef>
                <a:spcPts val="360"/>
              </a:spcBef>
              <a:spcAft>
                <a:spcPts val="0"/>
              </a:spcAft>
              <a:buClr>
                <a:schemeClr val="lt1"/>
              </a:buClr>
              <a:buSzPts val="1800"/>
              <a:buFont typeface="Arial"/>
              <a:buChar char="»"/>
              <a:defRPr sz="1800"/>
            </a:lvl9pPr>
          </a:lstStyle>
          <a:p/>
        </p:txBody>
      </p:sp>
      <p:sp>
        <p:nvSpPr>
          <p:cNvPr id="70" name="Google Shape;70;p40"/>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lt1"/>
              </a:buClr>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Clr>
                <a:schemeClr val="lt1"/>
              </a:buClr>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Clr>
                <a:schemeClr val="lt1"/>
              </a:buClr>
              <a:buSzPts val="1800"/>
              <a:buFont typeface="Arial"/>
              <a:buChar char="»"/>
              <a:defRPr sz="1800"/>
            </a:lvl5pPr>
            <a:lvl6pPr indent="-342900" lvl="5" marL="2743200" algn="l">
              <a:spcBef>
                <a:spcPts val="360"/>
              </a:spcBef>
              <a:spcAft>
                <a:spcPts val="0"/>
              </a:spcAft>
              <a:buClr>
                <a:schemeClr val="lt1"/>
              </a:buClr>
              <a:buSzPts val="1800"/>
              <a:buFont typeface="Arial"/>
              <a:buChar char="»"/>
              <a:defRPr sz="1800"/>
            </a:lvl6pPr>
            <a:lvl7pPr indent="-342900" lvl="6" marL="3200400" algn="l">
              <a:spcBef>
                <a:spcPts val="360"/>
              </a:spcBef>
              <a:spcAft>
                <a:spcPts val="0"/>
              </a:spcAft>
              <a:buClr>
                <a:schemeClr val="lt1"/>
              </a:buClr>
              <a:buSzPts val="1800"/>
              <a:buFont typeface="Arial"/>
              <a:buChar char="»"/>
              <a:defRPr sz="1800"/>
            </a:lvl7pPr>
            <a:lvl8pPr indent="-342900" lvl="7" marL="3657600" algn="l">
              <a:spcBef>
                <a:spcPts val="360"/>
              </a:spcBef>
              <a:spcAft>
                <a:spcPts val="0"/>
              </a:spcAft>
              <a:buClr>
                <a:schemeClr val="lt1"/>
              </a:buClr>
              <a:buSzPts val="1800"/>
              <a:buFont typeface="Arial"/>
              <a:buChar char="»"/>
              <a:defRPr sz="1800"/>
            </a:lvl8pPr>
            <a:lvl9pPr indent="-342900" lvl="8" marL="4114800" algn="l">
              <a:spcBef>
                <a:spcPts val="360"/>
              </a:spcBef>
              <a:spcAft>
                <a:spcPts val="0"/>
              </a:spcAft>
              <a:buClr>
                <a:schemeClr val="lt1"/>
              </a:buClr>
              <a:buSzPts val="1800"/>
              <a:buFont typeface="Arial"/>
              <a:buChar char="»"/>
              <a:defRPr sz="1800"/>
            </a:lvl9pPr>
          </a:lstStyle>
          <a:p/>
        </p:txBody>
      </p:sp>
      <p:sp>
        <p:nvSpPr>
          <p:cNvPr id="71" name="Google Shape;71;p4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4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4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4" name="Shape 74"/>
        <p:cNvGrpSpPr/>
        <p:nvPr/>
      </p:nvGrpSpPr>
      <p:grpSpPr>
        <a:xfrm>
          <a:off x="0" y="0"/>
          <a:ext cx="0" cy="0"/>
          <a:chOff x="0" y="0"/>
          <a:chExt cx="0" cy="0"/>
        </a:xfrm>
      </p:grpSpPr>
      <p:sp>
        <p:nvSpPr>
          <p:cNvPr id="75" name="Google Shape;75;p41"/>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6" name="Google Shape;76;p41"/>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lt1"/>
              </a:buClr>
              <a:buSzPts val="2000"/>
              <a:buFont typeface="Arial"/>
              <a:buNone/>
              <a:defRPr sz="2000"/>
            </a:lvl1pPr>
            <a:lvl2pPr indent="-228600" lvl="1" marL="914400" algn="l">
              <a:spcBef>
                <a:spcPts val="360"/>
              </a:spcBef>
              <a:spcAft>
                <a:spcPts val="0"/>
              </a:spcAft>
              <a:buClr>
                <a:schemeClr val="lt1"/>
              </a:buClr>
              <a:buSzPts val="1800"/>
              <a:buFont typeface="Arial"/>
              <a:buNone/>
              <a:defRPr sz="1800"/>
            </a:lvl2pPr>
            <a:lvl3pPr indent="-228600" lvl="2" marL="1371600" algn="l">
              <a:spcBef>
                <a:spcPts val="320"/>
              </a:spcBef>
              <a:spcAft>
                <a:spcPts val="0"/>
              </a:spcAft>
              <a:buClr>
                <a:schemeClr val="lt1"/>
              </a:buClr>
              <a:buSzPts val="1600"/>
              <a:buFont typeface="Arial"/>
              <a:buNone/>
              <a:defRPr sz="1600"/>
            </a:lvl3pPr>
            <a:lvl4pPr indent="-228600" lvl="3" marL="1828800" algn="l">
              <a:spcBef>
                <a:spcPts val="280"/>
              </a:spcBef>
              <a:spcAft>
                <a:spcPts val="0"/>
              </a:spcAft>
              <a:buClr>
                <a:schemeClr val="lt1"/>
              </a:buClr>
              <a:buSzPts val="1400"/>
              <a:buFont typeface="Arial"/>
              <a:buNone/>
              <a:defRPr sz="1400"/>
            </a:lvl4pPr>
            <a:lvl5pPr indent="-228600" lvl="4" marL="2286000" algn="l">
              <a:spcBef>
                <a:spcPts val="280"/>
              </a:spcBef>
              <a:spcAft>
                <a:spcPts val="0"/>
              </a:spcAft>
              <a:buClr>
                <a:schemeClr val="lt1"/>
              </a:buClr>
              <a:buSzPts val="1400"/>
              <a:buFont typeface="Arial"/>
              <a:buNone/>
              <a:defRPr sz="1400"/>
            </a:lvl5pPr>
            <a:lvl6pPr indent="-228600" lvl="5" marL="2743200" algn="l">
              <a:spcBef>
                <a:spcPts val="280"/>
              </a:spcBef>
              <a:spcAft>
                <a:spcPts val="0"/>
              </a:spcAft>
              <a:buClr>
                <a:schemeClr val="lt1"/>
              </a:buClr>
              <a:buSzPts val="1400"/>
              <a:buFont typeface="Arial"/>
              <a:buNone/>
              <a:defRPr sz="1400"/>
            </a:lvl6pPr>
            <a:lvl7pPr indent="-228600" lvl="6" marL="3200400" algn="l">
              <a:spcBef>
                <a:spcPts val="280"/>
              </a:spcBef>
              <a:spcAft>
                <a:spcPts val="0"/>
              </a:spcAft>
              <a:buClr>
                <a:schemeClr val="lt1"/>
              </a:buClr>
              <a:buSzPts val="1400"/>
              <a:buFont typeface="Arial"/>
              <a:buNone/>
              <a:defRPr sz="1400"/>
            </a:lvl7pPr>
            <a:lvl8pPr indent="-228600" lvl="7" marL="3657600" algn="l">
              <a:spcBef>
                <a:spcPts val="280"/>
              </a:spcBef>
              <a:spcAft>
                <a:spcPts val="0"/>
              </a:spcAft>
              <a:buClr>
                <a:schemeClr val="lt1"/>
              </a:buClr>
              <a:buSzPts val="1400"/>
              <a:buFont typeface="Arial"/>
              <a:buNone/>
              <a:defRPr sz="1400"/>
            </a:lvl8pPr>
            <a:lvl9pPr indent="-228600" lvl="8" marL="4114800" algn="l">
              <a:spcBef>
                <a:spcPts val="280"/>
              </a:spcBef>
              <a:spcAft>
                <a:spcPts val="0"/>
              </a:spcAft>
              <a:buClr>
                <a:schemeClr val="lt1"/>
              </a:buClr>
              <a:buSzPts val="1400"/>
              <a:buFont typeface="Arial"/>
              <a:buNone/>
              <a:defRPr sz="1400"/>
            </a:lvl9pPr>
          </a:lstStyle>
          <a:p/>
        </p:txBody>
      </p:sp>
      <p:sp>
        <p:nvSpPr>
          <p:cNvPr id="77" name="Google Shape;77;p4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4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4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 name="Google Shape;19;p3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20" name="Google Shape;20;p3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3" name="Shape 23"/>
        <p:cNvGrpSpPr/>
        <p:nvPr/>
      </p:nvGrpSpPr>
      <p:grpSpPr>
        <a:xfrm>
          <a:off x="0" y="0"/>
          <a:ext cx="0" cy="0"/>
          <a:chOff x="0" y="0"/>
          <a:chExt cx="0" cy="0"/>
        </a:xfrm>
      </p:grpSpPr>
      <p:sp>
        <p:nvSpPr>
          <p:cNvPr id="24" name="Google Shape;24;p33"/>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5" name="Google Shape;25;p33"/>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26" name="Google Shape;26;p3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9" name="Shape 29"/>
        <p:cNvGrpSpPr/>
        <p:nvPr/>
      </p:nvGrpSpPr>
      <p:grpSpPr>
        <a:xfrm>
          <a:off x="0" y="0"/>
          <a:ext cx="0" cy="0"/>
          <a:chOff x="0" y="0"/>
          <a:chExt cx="0" cy="0"/>
        </a:xfrm>
      </p:grpSpPr>
      <p:sp>
        <p:nvSpPr>
          <p:cNvPr id="30" name="Google Shape;30;p3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1" name="Google Shape;31;p34"/>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32" name="Google Shape;32;p3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3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3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5" name="Shape 35"/>
        <p:cNvGrpSpPr/>
        <p:nvPr/>
      </p:nvGrpSpPr>
      <p:grpSpPr>
        <a:xfrm>
          <a:off x="0" y="0"/>
          <a:ext cx="0" cy="0"/>
          <a:chOff x="0" y="0"/>
          <a:chExt cx="0" cy="0"/>
        </a:xfrm>
      </p:grpSpPr>
      <p:sp>
        <p:nvSpPr>
          <p:cNvPr id="36" name="Google Shape;36;p35"/>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7" name="Google Shape;37;p35"/>
          <p:cNvSpPr/>
          <p:nvPr>
            <p:ph idx="2" type="pic"/>
          </p:nvPr>
        </p:nvSpPr>
        <p:spPr>
          <a:xfrm>
            <a:off x="1792288" y="612775"/>
            <a:ext cx="5486400" cy="4114800"/>
          </a:xfrm>
          <a:prstGeom prst="rect">
            <a:avLst/>
          </a:prstGeom>
          <a:noFill/>
          <a:ln>
            <a:noFill/>
          </a:ln>
        </p:spPr>
      </p:sp>
      <p:sp>
        <p:nvSpPr>
          <p:cNvPr id="38" name="Google Shape;38;p35"/>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lt1"/>
              </a:buClr>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Clr>
                <a:schemeClr val="lt1"/>
              </a:buClr>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Clr>
                <a:schemeClr val="lt1"/>
              </a:buClr>
              <a:buSzPts val="900"/>
              <a:buFont typeface="Arial"/>
              <a:buNone/>
              <a:defRPr sz="900"/>
            </a:lvl5pPr>
            <a:lvl6pPr indent="-228600" lvl="5" marL="2743200" algn="l">
              <a:spcBef>
                <a:spcPts val="180"/>
              </a:spcBef>
              <a:spcAft>
                <a:spcPts val="0"/>
              </a:spcAft>
              <a:buClr>
                <a:schemeClr val="lt1"/>
              </a:buClr>
              <a:buSzPts val="900"/>
              <a:buFont typeface="Arial"/>
              <a:buNone/>
              <a:defRPr sz="900"/>
            </a:lvl6pPr>
            <a:lvl7pPr indent="-228600" lvl="6" marL="3200400" algn="l">
              <a:spcBef>
                <a:spcPts val="180"/>
              </a:spcBef>
              <a:spcAft>
                <a:spcPts val="0"/>
              </a:spcAft>
              <a:buClr>
                <a:schemeClr val="lt1"/>
              </a:buClr>
              <a:buSzPts val="900"/>
              <a:buFont typeface="Arial"/>
              <a:buNone/>
              <a:defRPr sz="900"/>
            </a:lvl7pPr>
            <a:lvl8pPr indent="-228600" lvl="7" marL="3657600" algn="l">
              <a:spcBef>
                <a:spcPts val="180"/>
              </a:spcBef>
              <a:spcAft>
                <a:spcPts val="0"/>
              </a:spcAft>
              <a:buClr>
                <a:schemeClr val="lt1"/>
              </a:buClr>
              <a:buSzPts val="900"/>
              <a:buFont typeface="Arial"/>
              <a:buNone/>
              <a:defRPr sz="900"/>
            </a:lvl8pPr>
            <a:lvl9pPr indent="-228600" lvl="8" marL="4114800" algn="l">
              <a:spcBef>
                <a:spcPts val="180"/>
              </a:spcBef>
              <a:spcAft>
                <a:spcPts val="0"/>
              </a:spcAft>
              <a:buClr>
                <a:schemeClr val="lt1"/>
              </a:buClr>
              <a:buSzPts val="900"/>
              <a:buFont typeface="Arial"/>
              <a:buNone/>
              <a:defRPr sz="900"/>
            </a:lvl9pPr>
          </a:lstStyle>
          <a:p/>
        </p:txBody>
      </p:sp>
      <p:sp>
        <p:nvSpPr>
          <p:cNvPr id="39" name="Google Shape;39;p3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3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3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2" name="Shape 42"/>
        <p:cNvGrpSpPr/>
        <p:nvPr/>
      </p:nvGrpSpPr>
      <p:grpSpPr>
        <a:xfrm>
          <a:off x="0" y="0"/>
          <a:ext cx="0" cy="0"/>
          <a:chOff x="0" y="0"/>
          <a:chExt cx="0" cy="0"/>
        </a:xfrm>
      </p:grpSpPr>
      <p:sp>
        <p:nvSpPr>
          <p:cNvPr id="43" name="Google Shape;43;p36"/>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4" name="Google Shape;44;p36"/>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lt1"/>
              </a:buClr>
              <a:buSzPts val="3200"/>
              <a:buFont typeface="Arial"/>
              <a:buChar char="•"/>
              <a:defRPr sz="3200"/>
            </a:lvl1pPr>
            <a:lvl2pPr indent="-406400" lvl="1" marL="914400" algn="l">
              <a:spcBef>
                <a:spcPts val="560"/>
              </a:spcBef>
              <a:spcAft>
                <a:spcPts val="0"/>
              </a:spcAft>
              <a:buClr>
                <a:schemeClr val="lt1"/>
              </a:buClr>
              <a:buSzPts val="2800"/>
              <a:buFont typeface="Arial"/>
              <a:buChar char="–"/>
              <a:defRPr sz="2800"/>
            </a:lvl2pPr>
            <a:lvl3pPr indent="-381000" lvl="2" marL="1371600" algn="l">
              <a:spcBef>
                <a:spcPts val="480"/>
              </a:spcBef>
              <a:spcAft>
                <a:spcPts val="0"/>
              </a:spcAft>
              <a:buClr>
                <a:schemeClr val="lt1"/>
              </a:buClr>
              <a:buSzPts val="2400"/>
              <a:buFont typeface="Arial"/>
              <a:buChar char="•"/>
              <a:defRPr sz="2400"/>
            </a:lvl3pPr>
            <a:lvl4pPr indent="-355600" lvl="3" marL="1828800" algn="l">
              <a:spcBef>
                <a:spcPts val="400"/>
              </a:spcBef>
              <a:spcAft>
                <a:spcPts val="0"/>
              </a:spcAft>
              <a:buClr>
                <a:schemeClr val="lt1"/>
              </a:buClr>
              <a:buSzPts val="2000"/>
              <a:buFont typeface="Arial"/>
              <a:buChar char="–"/>
              <a:defRPr sz="2000"/>
            </a:lvl4pPr>
            <a:lvl5pPr indent="-355600" lvl="4" marL="2286000" algn="l">
              <a:spcBef>
                <a:spcPts val="400"/>
              </a:spcBef>
              <a:spcAft>
                <a:spcPts val="0"/>
              </a:spcAft>
              <a:buClr>
                <a:schemeClr val="lt1"/>
              </a:buClr>
              <a:buSzPts val="2000"/>
              <a:buFont typeface="Arial"/>
              <a:buChar char="»"/>
              <a:defRPr sz="2000"/>
            </a:lvl5pPr>
            <a:lvl6pPr indent="-355600" lvl="5" marL="2743200" algn="l">
              <a:spcBef>
                <a:spcPts val="400"/>
              </a:spcBef>
              <a:spcAft>
                <a:spcPts val="0"/>
              </a:spcAft>
              <a:buClr>
                <a:schemeClr val="lt1"/>
              </a:buClr>
              <a:buSzPts val="2000"/>
              <a:buFont typeface="Arial"/>
              <a:buChar char="»"/>
              <a:defRPr sz="2000"/>
            </a:lvl6pPr>
            <a:lvl7pPr indent="-355600" lvl="6" marL="3200400" algn="l">
              <a:spcBef>
                <a:spcPts val="400"/>
              </a:spcBef>
              <a:spcAft>
                <a:spcPts val="0"/>
              </a:spcAft>
              <a:buClr>
                <a:schemeClr val="lt1"/>
              </a:buClr>
              <a:buSzPts val="2000"/>
              <a:buFont typeface="Arial"/>
              <a:buChar char="»"/>
              <a:defRPr sz="2000"/>
            </a:lvl7pPr>
            <a:lvl8pPr indent="-355600" lvl="7" marL="3657600" algn="l">
              <a:spcBef>
                <a:spcPts val="400"/>
              </a:spcBef>
              <a:spcAft>
                <a:spcPts val="0"/>
              </a:spcAft>
              <a:buClr>
                <a:schemeClr val="lt1"/>
              </a:buClr>
              <a:buSzPts val="2000"/>
              <a:buFont typeface="Arial"/>
              <a:buChar char="»"/>
              <a:defRPr sz="2000"/>
            </a:lvl8pPr>
            <a:lvl9pPr indent="-355600" lvl="8" marL="4114800" algn="l">
              <a:spcBef>
                <a:spcPts val="400"/>
              </a:spcBef>
              <a:spcAft>
                <a:spcPts val="0"/>
              </a:spcAft>
              <a:buClr>
                <a:schemeClr val="lt1"/>
              </a:buClr>
              <a:buSzPts val="2000"/>
              <a:buFont typeface="Arial"/>
              <a:buChar char="»"/>
              <a:defRPr sz="2000"/>
            </a:lvl9pPr>
          </a:lstStyle>
          <a:p/>
        </p:txBody>
      </p:sp>
      <p:sp>
        <p:nvSpPr>
          <p:cNvPr id="45" name="Google Shape;45;p36"/>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lt1"/>
              </a:buClr>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Clr>
                <a:schemeClr val="lt1"/>
              </a:buClr>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Clr>
                <a:schemeClr val="lt1"/>
              </a:buClr>
              <a:buSzPts val="900"/>
              <a:buFont typeface="Arial"/>
              <a:buNone/>
              <a:defRPr sz="900"/>
            </a:lvl5pPr>
            <a:lvl6pPr indent="-228600" lvl="5" marL="2743200" algn="l">
              <a:spcBef>
                <a:spcPts val="180"/>
              </a:spcBef>
              <a:spcAft>
                <a:spcPts val="0"/>
              </a:spcAft>
              <a:buClr>
                <a:schemeClr val="lt1"/>
              </a:buClr>
              <a:buSzPts val="900"/>
              <a:buFont typeface="Arial"/>
              <a:buNone/>
              <a:defRPr sz="900"/>
            </a:lvl6pPr>
            <a:lvl7pPr indent="-228600" lvl="6" marL="3200400" algn="l">
              <a:spcBef>
                <a:spcPts val="180"/>
              </a:spcBef>
              <a:spcAft>
                <a:spcPts val="0"/>
              </a:spcAft>
              <a:buClr>
                <a:schemeClr val="lt1"/>
              </a:buClr>
              <a:buSzPts val="900"/>
              <a:buFont typeface="Arial"/>
              <a:buNone/>
              <a:defRPr sz="900"/>
            </a:lvl7pPr>
            <a:lvl8pPr indent="-228600" lvl="7" marL="3657600" algn="l">
              <a:spcBef>
                <a:spcPts val="180"/>
              </a:spcBef>
              <a:spcAft>
                <a:spcPts val="0"/>
              </a:spcAft>
              <a:buClr>
                <a:schemeClr val="lt1"/>
              </a:buClr>
              <a:buSzPts val="900"/>
              <a:buFont typeface="Arial"/>
              <a:buNone/>
              <a:defRPr sz="900"/>
            </a:lvl8pPr>
            <a:lvl9pPr indent="-228600" lvl="8" marL="4114800" algn="l">
              <a:spcBef>
                <a:spcPts val="180"/>
              </a:spcBef>
              <a:spcAft>
                <a:spcPts val="0"/>
              </a:spcAft>
              <a:buClr>
                <a:schemeClr val="lt1"/>
              </a:buClr>
              <a:buSzPts val="900"/>
              <a:buFont typeface="Arial"/>
              <a:buNone/>
              <a:defRPr sz="900"/>
            </a:lvl9pPr>
          </a:lstStyle>
          <a:p/>
        </p:txBody>
      </p:sp>
      <p:sp>
        <p:nvSpPr>
          <p:cNvPr id="46" name="Google Shape;46;p3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3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3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3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3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3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3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lt1"/>
              </a:buClr>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Clr>
                <a:schemeClr val="lt1"/>
              </a:buClr>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Clr>
                <a:schemeClr val="lt1"/>
              </a:buClr>
              <a:buSzPts val="1600"/>
              <a:buFont typeface="Arial"/>
              <a:buNone/>
              <a:defRPr b="1" sz="1600"/>
            </a:lvl5pPr>
            <a:lvl6pPr indent="-228600" lvl="5" marL="2743200" algn="l">
              <a:spcBef>
                <a:spcPts val="320"/>
              </a:spcBef>
              <a:spcAft>
                <a:spcPts val="0"/>
              </a:spcAft>
              <a:buClr>
                <a:schemeClr val="lt1"/>
              </a:buClr>
              <a:buSzPts val="1600"/>
              <a:buFont typeface="Arial"/>
              <a:buNone/>
              <a:defRPr b="1" sz="1600"/>
            </a:lvl6pPr>
            <a:lvl7pPr indent="-228600" lvl="6" marL="3200400" algn="l">
              <a:spcBef>
                <a:spcPts val="320"/>
              </a:spcBef>
              <a:spcAft>
                <a:spcPts val="0"/>
              </a:spcAft>
              <a:buClr>
                <a:schemeClr val="lt1"/>
              </a:buClr>
              <a:buSzPts val="1600"/>
              <a:buFont typeface="Arial"/>
              <a:buNone/>
              <a:defRPr b="1" sz="1600"/>
            </a:lvl7pPr>
            <a:lvl8pPr indent="-228600" lvl="7" marL="3657600" algn="l">
              <a:spcBef>
                <a:spcPts val="320"/>
              </a:spcBef>
              <a:spcAft>
                <a:spcPts val="0"/>
              </a:spcAft>
              <a:buClr>
                <a:schemeClr val="lt1"/>
              </a:buClr>
              <a:buSzPts val="1600"/>
              <a:buFont typeface="Arial"/>
              <a:buNone/>
              <a:defRPr b="1" sz="1600"/>
            </a:lvl8pPr>
            <a:lvl9pPr indent="-228600" lvl="8" marL="4114800" algn="l">
              <a:spcBef>
                <a:spcPts val="320"/>
              </a:spcBef>
              <a:spcAft>
                <a:spcPts val="0"/>
              </a:spcAft>
              <a:buClr>
                <a:schemeClr val="lt1"/>
              </a:buClr>
              <a:buSzPts val="1600"/>
              <a:buFont typeface="Arial"/>
              <a:buNone/>
              <a:defRPr b="1" sz="1600"/>
            </a:lvl9pPr>
          </a:lstStyle>
          <a:p/>
        </p:txBody>
      </p:sp>
      <p:sp>
        <p:nvSpPr>
          <p:cNvPr id="61" name="Google Shape;61;p3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lt1"/>
              </a:buClr>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Clr>
                <a:schemeClr val="lt1"/>
              </a:buClr>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Clr>
                <a:schemeClr val="lt1"/>
              </a:buClr>
              <a:buSzPts val="1600"/>
              <a:buFont typeface="Arial"/>
              <a:buChar char="»"/>
              <a:defRPr sz="1600"/>
            </a:lvl5pPr>
            <a:lvl6pPr indent="-330200" lvl="5" marL="2743200" algn="l">
              <a:spcBef>
                <a:spcPts val="320"/>
              </a:spcBef>
              <a:spcAft>
                <a:spcPts val="0"/>
              </a:spcAft>
              <a:buClr>
                <a:schemeClr val="lt1"/>
              </a:buClr>
              <a:buSzPts val="1600"/>
              <a:buFont typeface="Arial"/>
              <a:buChar char="»"/>
              <a:defRPr sz="1600"/>
            </a:lvl6pPr>
            <a:lvl7pPr indent="-330200" lvl="6" marL="3200400" algn="l">
              <a:spcBef>
                <a:spcPts val="320"/>
              </a:spcBef>
              <a:spcAft>
                <a:spcPts val="0"/>
              </a:spcAft>
              <a:buClr>
                <a:schemeClr val="lt1"/>
              </a:buClr>
              <a:buSzPts val="1600"/>
              <a:buFont typeface="Arial"/>
              <a:buChar char="»"/>
              <a:defRPr sz="1600"/>
            </a:lvl7pPr>
            <a:lvl8pPr indent="-330200" lvl="7" marL="3657600" algn="l">
              <a:spcBef>
                <a:spcPts val="320"/>
              </a:spcBef>
              <a:spcAft>
                <a:spcPts val="0"/>
              </a:spcAft>
              <a:buClr>
                <a:schemeClr val="lt1"/>
              </a:buClr>
              <a:buSzPts val="1600"/>
              <a:buFont typeface="Arial"/>
              <a:buChar char="»"/>
              <a:defRPr sz="1600"/>
            </a:lvl8pPr>
            <a:lvl9pPr indent="-330200" lvl="8" marL="4114800" algn="l">
              <a:spcBef>
                <a:spcPts val="320"/>
              </a:spcBef>
              <a:spcAft>
                <a:spcPts val="0"/>
              </a:spcAft>
              <a:buClr>
                <a:schemeClr val="lt1"/>
              </a:buClr>
              <a:buSzPts val="1600"/>
              <a:buFont typeface="Arial"/>
              <a:buChar char="»"/>
              <a:defRPr sz="1600"/>
            </a:lvl9pPr>
          </a:lstStyle>
          <a:p/>
        </p:txBody>
      </p:sp>
      <p:sp>
        <p:nvSpPr>
          <p:cNvPr id="62" name="Google Shape;62;p3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lt1"/>
              </a:buClr>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Clr>
                <a:schemeClr val="lt1"/>
              </a:buClr>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Clr>
                <a:schemeClr val="lt1"/>
              </a:buClr>
              <a:buSzPts val="1600"/>
              <a:buFont typeface="Arial"/>
              <a:buNone/>
              <a:defRPr b="1" sz="1600"/>
            </a:lvl5pPr>
            <a:lvl6pPr indent="-228600" lvl="5" marL="2743200" algn="l">
              <a:spcBef>
                <a:spcPts val="320"/>
              </a:spcBef>
              <a:spcAft>
                <a:spcPts val="0"/>
              </a:spcAft>
              <a:buClr>
                <a:schemeClr val="lt1"/>
              </a:buClr>
              <a:buSzPts val="1600"/>
              <a:buFont typeface="Arial"/>
              <a:buNone/>
              <a:defRPr b="1" sz="1600"/>
            </a:lvl6pPr>
            <a:lvl7pPr indent="-228600" lvl="6" marL="3200400" algn="l">
              <a:spcBef>
                <a:spcPts val="320"/>
              </a:spcBef>
              <a:spcAft>
                <a:spcPts val="0"/>
              </a:spcAft>
              <a:buClr>
                <a:schemeClr val="lt1"/>
              </a:buClr>
              <a:buSzPts val="1600"/>
              <a:buFont typeface="Arial"/>
              <a:buNone/>
              <a:defRPr b="1" sz="1600"/>
            </a:lvl7pPr>
            <a:lvl8pPr indent="-228600" lvl="7" marL="3657600" algn="l">
              <a:spcBef>
                <a:spcPts val="320"/>
              </a:spcBef>
              <a:spcAft>
                <a:spcPts val="0"/>
              </a:spcAft>
              <a:buClr>
                <a:schemeClr val="lt1"/>
              </a:buClr>
              <a:buSzPts val="1600"/>
              <a:buFont typeface="Arial"/>
              <a:buNone/>
              <a:defRPr b="1" sz="1600"/>
            </a:lvl8pPr>
            <a:lvl9pPr indent="-228600" lvl="8" marL="4114800" algn="l">
              <a:spcBef>
                <a:spcPts val="320"/>
              </a:spcBef>
              <a:spcAft>
                <a:spcPts val="0"/>
              </a:spcAft>
              <a:buClr>
                <a:schemeClr val="lt1"/>
              </a:buClr>
              <a:buSzPts val="1600"/>
              <a:buFont typeface="Arial"/>
              <a:buNone/>
              <a:defRPr b="1" sz="1600"/>
            </a:lvl9pPr>
          </a:lstStyle>
          <a:p/>
        </p:txBody>
      </p:sp>
      <p:sp>
        <p:nvSpPr>
          <p:cNvPr id="63" name="Google Shape;63;p3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lt1"/>
              </a:buClr>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Clr>
                <a:schemeClr val="lt1"/>
              </a:buClr>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Clr>
                <a:schemeClr val="lt1"/>
              </a:buClr>
              <a:buSzPts val="1600"/>
              <a:buFont typeface="Arial"/>
              <a:buChar char="»"/>
              <a:defRPr sz="1600"/>
            </a:lvl5pPr>
            <a:lvl6pPr indent="-330200" lvl="5" marL="2743200" algn="l">
              <a:spcBef>
                <a:spcPts val="320"/>
              </a:spcBef>
              <a:spcAft>
                <a:spcPts val="0"/>
              </a:spcAft>
              <a:buClr>
                <a:schemeClr val="lt1"/>
              </a:buClr>
              <a:buSzPts val="1600"/>
              <a:buFont typeface="Arial"/>
              <a:buChar char="»"/>
              <a:defRPr sz="1600"/>
            </a:lvl6pPr>
            <a:lvl7pPr indent="-330200" lvl="6" marL="3200400" algn="l">
              <a:spcBef>
                <a:spcPts val="320"/>
              </a:spcBef>
              <a:spcAft>
                <a:spcPts val="0"/>
              </a:spcAft>
              <a:buClr>
                <a:schemeClr val="lt1"/>
              </a:buClr>
              <a:buSzPts val="1600"/>
              <a:buFont typeface="Arial"/>
              <a:buChar char="»"/>
              <a:defRPr sz="1600"/>
            </a:lvl7pPr>
            <a:lvl8pPr indent="-330200" lvl="7" marL="3657600" algn="l">
              <a:spcBef>
                <a:spcPts val="320"/>
              </a:spcBef>
              <a:spcAft>
                <a:spcPts val="0"/>
              </a:spcAft>
              <a:buClr>
                <a:schemeClr val="lt1"/>
              </a:buClr>
              <a:buSzPts val="1600"/>
              <a:buFont typeface="Arial"/>
              <a:buChar char="»"/>
              <a:defRPr sz="1600"/>
            </a:lvl8pPr>
            <a:lvl9pPr indent="-330200" lvl="8" marL="4114800" algn="l">
              <a:spcBef>
                <a:spcPts val="320"/>
              </a:spcBef>
              <a:spcAft>
                <a:spcPts val="0"/>
              </a:spcAft>
              <a:buClr>
                <a:schemeClr val="lt1"/>
              </a:buClr>
              <a:buSzPts val="1600"/>
              <a:buFont typeface="Arial"/>
              <a:buChar char="»"/>
              <a:defRPr sz="1600"/>
            </a:lvl9pPr>
          </a:lstStyle>
          <a:p/>
        </p:txBody>
      </p:sp>
      <p:sp>
        <p:nvSpPr>
          <p:cNvPr id="64" name="Google Shape;64;p3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3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3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5" name="Shape 5"/>
        <p:cNvGrpSpPr/>
        <p:nvPr/>
      </p:nvGrpSpPr>
      <p:grpSpPr>
        <a:xfrm>
          <a:off x="0" y="0"/>
          <a:ext cx="0" cy="0"/>
          <a:chOff x="0" y="0"/>
          <a:chExt cx="0" cy="0"/>
        </a:xfrm>
      </p:grpSpPr>
      <p:sp>
        <p:nvSpPr>
          <p:cNvPr id="6" name="Google Shape;6;p3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7" name="Google Shape;7;p3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8" name="Google Shape;8;p3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9" name="Google Shape;9;p3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0" name="Google Shape;10;p3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vmlDrawing" Target="../drawings/vmlDrawing1.vml"/><Relationship Id="rId4" Type="http://schemas.openxmlformats.org/officeDocument/2006/relationships/oleObject" Target="../embeddings/oleObject1.bin"/><Relationship Id="rId5" Type="http://schemas.openxmlformats.org/officeDocument/2006/relationships/oleObject" Target="../embeddings/oleObject1.bin"/><Relationship Id="rId6"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www.commonapp.org/" TargetMode="External"/><Relationship Id="rId4" Type="http://schemas.openxmlformats.org/officeDocument/2006/relationships/hyperlink" Target="mailto:mberentz@coventryschools.org" TargetMode="External"/><Relationship Id="rId5" Type="http://schemas.openxmlformats.org/officeDocument/2006/relationships/hyperlink" Target="mailto:jhorner@coventryschools.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www.actstudent.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hyperlink" Target="http://www.fafsa.ed.gov/" TargetMode="External"/><Relationship Id="rId4" Type="http://schemas.openxmlformats.org/officeDocument/2006/relationships/hyperlink" Target="http://www.fafsa.ed.gov/" TargetMode="External"/><Relationship Id="rId5" Type="http://schemas.openxmlformats.org/officeDocument/2006/relationships/hyperlink" Target="http://www.fafsa.ed.gov/"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hyperlink" Target="http://www.eligibilitycenter.org/" TargetMode="External"/><Relationship Id="rId4" Type="http://schemas.openxmlformats.org/officeDocument/2006/relationships/hyperlink" Target="http://www.playnaia.org/"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83" name="Shape 83"/>
        <p:cNvGrpSpPr/>
        <p:nvPr/>
      </p:nvGrpSpPr>
      <p:grpSpPr>
        <a:xfrm>
          <a:off x="0" y="0"/>
          <a:ext cx="0" cy="0"/>
          <a:chOff x="0" y="0"/>
          <a:chExt cx="0" cy="0"/>
        </a:xfrm>
      </p:grpSpPr>
      <p:sp>
        <p:nvSpPr>
          <p:cNvPr id="84" name="Google Shape;84;p1"/>
          <p:cNvSpPr txBox="1"/>
          <p:nvPr>
            <p:ph type="ctrTitle"/>
          </p:nvPr>
        </p:nvSpPr>
        <p:spPr>
          <a:xfrm>
            <a:off x="685800" y="1066800"/>
            <a:ext cx="7772400" cy="1905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5400"/>
              <a:buFont typeface="Arial"/>
              <a:buNone/>
            </a:pPr>
            <a:r>
              <a:rPr b="1" i="0" lang="en-US" sz="5400" u="none">
                <a:solidFill>
                  <a:srgbClr val="000000"/>
                </a:solidFill>
                <a:latin typeface="Arial"/>
                <a:ea typeface="Arial"/>
                <a:cs typeface="Arial"/>
                <a:sym typeface="Arial"/>
              </a:rPr>
              <a:t>Coventry High School</a:t>
            </a:r>
            <a:endParaRPr>
              <a:solidFill>
                <a:srgbClr val="000000"/>
              </a:solidFill>
            </a:endParaRPr>
          </a:p>
        </p:txBody>
      </p:sp>
      <p:sp>
        <p:nvSpPr>
          <p:cNvPr id="85" name="Google Shape;85;p1"/>
          <p:cNvSpPr txBox="1"/>
          <p:nvPr>
            <p:ph idx="1" type="subTitle"/>
          </p:nvPr>
        </p:nvSpPr>
        <p:spPr>
          <a:xfrm>
            <a:off x="1295400" y="2667000"/>
            <a:ext cx="6400800" cy="1752600"/>
          </a:xfrm>
          <a:prstGeom prst="rect">
            <a:avLst/>
          </a:prstGeom>
          <a:noFill/>
          <a:ln>
            <a:noFill/>
          </a:ln>
        </p:spPr>
        <p:txBody>
          <a:bodyPr anchorCtr="0" anchor="t" bIns="45700" lIns="91425" spcFirstLastPara="1" rIns="91425" wrap="square" tIns="45700">
            <a:noAutofit/>
          </a:bodyPr>
          <a:lstStyle/>
          <a:p>
            <a:pPr indent="0" lvl="0" marL="0" rtl="0" algn="ctr">
              <a:lnSpc>
                <a:spcPct val="80000"/>
              </a:lnSpc>
              <a:spcBef>
                <a:spcPts val="0"/>
              </a:spcBef>
              <a:spcAft>
                <a:spcPts val="0"/>
              </a:spcAft>
              <a:buClr>
                <a:schemeClr val="lt1"/>
              </a:buClr>
              <a:buSzPts val="5400"/>
              <a:buFont typeface="Arial"/>
              <a:buNone/>
            </a:pPr>
            <a:r>
              <a:rPr b="1" i="0" lang="en-US" sz="5400" u="sng">
                <a:solidFill>
                  <a:srgbClr val="000000"/>
                </a:solidFill>
                <a:latin typeface="Arial"/>
                <a:ea typeface="Arial"/>
                <a:cs typeface="Arial"/>
                <a:sym typeface="Arial"/>
              </a:rPr>
              <a:t>Senior Meeting</a:t>
            </a:r>
            <a:endParaRPr>
              <a:solidFill>
                <a:srgbClr val="000000"/>
              </a:solidFill>
            </a:endParaRPr>
          </a:p>
          <a:p>
            <a:pPr indent="0" lvl="0" marL="0" rtl="0" algn="ctr">
              <a:lnSpc>
                <a:spcPct val="80000"/>
              </a:lnSpc>
              <a:spcBef>
                <a:spcPts val="480"/>
              </a:spcBef>
              <a:spcAft>
                <a:spcPts val="0"/>
              </a:spcAft>
              <a:buClr>
                <a:schemeClr val="lt1"/>
              </a:buClr>
              <a:buSzPts val="2400"/>
              <a:buFont typeface="Arial"/>
              <a:buNone/>
            </a:pPr>
            <a:r>
              <a:t/>
            </a:r>
            <a:endParaRPr b="0" i="0" sz="2400" u="none">
              <a:solidFill>
                <a:schemeClr val="lt1"/>
              </a:solidFill>
              <a:latin typeface="Arial"/>
              <a:ea typeface="Arial"/>
              <a:cs typeface="Arial"/>
              <a:sym typeface="Arial"/>
            </a:endParaRPr>
          </a:p>
          <a:p>
            <a:pPr indent="0" lvl="0" marL="0" rtl="0" algn="ctr">
              <a:lnSpc>
                <a:spcPct val="80000"/>
              </a:lnSpc>
              <a:spcBef>
                <a:spcPts val="800"/>
              </a:spcBef>
              <a:spcAft>
                <a:spcPts val="0"/>
              </a:spcAft>
              <a:buClr>
                <a:schemeClr val="lt1"/>
              </a:buClr>
              <a:buSzPts val="4000"/>
              <a:buFont typeface="Arial"/>
              <a:buNone/>
            </a:pPr>
            <a:r>
              <a:rPr b="0" i="0" lang="en-US" sz="4000" u="none">
                <a:solidFill>
                  <a:srgbClr val="000000"/>
                </a:solidFill>
                <a:latin typeface="Arial"/>
                <a:ea typeface="Arial"/>
                <a:cs typeface="Arial"/>
                <a:sym typeface="Arial"/>
              </a:rPr>
              <a:t>September 202</a:t>
            </a:r>
            <a:r>
              <a:rPr lang="en-US" sz="4000">
                <a:solidFill>
                  <a:srgbClr val="000000"/>
                </a:solidFill>
              </a:rPr>
              <a:t>4</a:t>
            </a:r>
            <a:endParaRPr>
              <a:solidFill>
                <a:srgbClr val="000000"/>
              </a:solidFill>
            </a:endParaRPr>
          </a:p>
          <a:p>
            <a:pPr indent="0" lvl="0" marL="0" rtl="0" algn="ctr">
              <a:spcBef>
                <a:spcPts val="800"/>
              </a:spcBef>
              <a:spcAft>
                <a:spcPts val="0"/>
              </a:spcAft>
              <a:buClr>
                <a:schemeClr val="lt1"/>
              </a:buClr>
              <a:buSzPts val="4000"/>
              <a:buFont typeface="Arial"/>
              <a:buNone/>
            </a:pPr>
            <a:r>
              <a:t/>
            </a:r>
            <a:endParaRPr b="0" i="0" sz="4000" u="none">
              <a:solidFill>
                <a:schemeClr val="lt1"/>
              </a:solidFill>
              <a:latin typeface="Arial"/>
              <a:ea typeface="Arial"/>
              <a:cs typeface="Arial"/>
              <a:sym typeface="Arial"/>
            </a:endParaRPr>
          </a:p>
        </p:txBody>
      </p:sp>
      <p:graphicFrame>
        <p:nvGraphicFramePr>
          <p:cNvPr id="86" name="Google Shape;86;p1"/>
          <p:cNvGraphicFramePr/>
          <p:nvPr/>
        </p:nvGraphicFramePr>
        <p:xfrm>
          <a:off x="3962400" y="5562600"/>
          <a:ext cx="1143000" cy="1104900"/>
        </p:xfrm>
        <a:graphic>
          <a:graphicData uri="http://schemas.openxmlformats.org/presentationml/2006/ole">
            <mc:AlternateContent>
              <mc:Choice Requires="v">
                <p:oleObj r:id="rId4" imgH="1104900" imgW="1143000" progId="MSPhotoEd.3" spid="_x0000_s1">
                  <p:embed/>
                </p:oleObj>
              </mc:Choice>
              <mc:Fallback>
                <p:oleObj r:id="rId5" imgH="1104900" imgW="1143000" progId="MSPhotoEd.3">
                  <p:embed/>
                  <p:pic>
                    <p:nvPicPr>
                      <p:cNvPr id="86" name="Google Shape;86;p1"/>
                      <p:cNvPicPr preferRelativeResize="0"/>
                      <p:nvPr/>
                    </p:nvPicPr>
                    <p:blipFill rotWithShape="1">
                      <a:blip r:embed="rId6">
                        <a:alphaModFix/>
                      </a:blip>
                      <a:srcRect b="0" l="0" r="0" t="0"/>
                      <a:stretch/>
                    </p:blipFill>
                    <p:spPr>
                      <a:xfrm>
                        <a:off x="3962400" y="5562600"/>
                        <a:ext cx="1143000" cy="110490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38" name="Shape 138"/>
        <p:cNvGrpSpPr/>
        <p:nvPr/>
      </p:nvGrpSpPr>
      <p:grpSpPr>
        <a:xfrm>
          <a:off x="0" y="0"/>
          <a:ext cx="0" cy="0"/>
          <a:chOff x="0" y="0"/>
          <a:chExt cx="0" cy="0"/>
        </a:xfrm>
      </p:grpSpPr>
      <p:sp>
        <p:nvSpPr>
          <p:cNvPr id="139" name="Google Shape;139;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4800"/>
              <a:buFont typeface="Arial"/>
              <a:buNone/>
            </a:pPr>
            <a:r>
              <a:rPr b="1" i="0" lang="en-US" sz="4800" u="sng">
                <a:solidFill>
                  <a:srgbClr val="000000"/>
                </a:solidFill>
                <a:latin typeface="Arial"/>
                <a:ea typeface="Arial"/>
                <a:cs typeface="Arial"/>
                <a:sym typeface="Arial"/>
              </a:rPr>
              <a:t>College Visit Procedures</a:t>
            </a:r>
            <a:endParaRPr>
              <a:solidFill>
                <a:srgbClr val="000000"/>
              </a:solidFill>
            </a:endParaRPr>
          </a:p>
        </p:txBody>
      </p:sp>
      <p:sp>
        <p:nvSpPr>
          <p:cNvPr id="140" name="Google Shape;140;p1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434343"/>
              </a:buClr>
              <a:buSzPts val="3200"/>
              <a:buFont typeface="Arial"/>
              <a:buChar char="•"/>
            </a:pPr>
            <a:r>
              <a:rPr b="0" i="0" lang="en-US" sz="3200" u="none">
                <a:solidFill>
                  <a:srgbClr val="434343"/>
                </a:solidFill>
                <a:latin typeface="Arial"/>
                <a:ea typeface="Arial"/>
                <a:cs typeface="Arial"/>
                <a:sym typeface="Arial"/>
              </a:rPr>
              <a:t>Every student is entitled to 2 excused college visit days - &amp; a third or more with prior approval</a:t>
            </a:r>
            <a:endParaRPr>
              <a:solidFill>
                <a:srgbClr val="434343"/>
              </a:solidFill>
            </a:endParaRPr>
          </a:p>
          <a:p>
            <a:pPr indent="-342900" lvl="0" marL="342900" rtl="0" algn="l">
              <a:lnSpc>
                <a:spcPct val="100000"/>
              </a:lnSpc>
              <a:spcBef>
                <a:spcPts val="640"/>
              </a:spcBef>
              <a:spcAft>
                <a:spcPts val="0"/>
              </a:spcAft>
              <a:buClr>
                <a:srgbClr val="434343"/>
              </a:buClr>
              <a:buSzPts val="3200"/>
              <a:buFont typeface="Arial"/>
              <a:buChar char="•"/>
            </a:pPr>
            <a:r>
              <a:rPr b="0" i="0" lang="en-US" sz="3200" u="none">
                <a:solidFill>
                  <a:srgbClr val="434343"/>
                </a:solidFill>
                <a:latin typeface="Arial"/>
                <a:ea typeface="Arial"/>
                <a:cs typeface="Arial"/>
                <a:sym typeface="Arial"/>
              </a:rPr>
              <a:t>Parent needs to call you off that morning – saying that you are going on a college visit</a:t>
            </a:r>
            <a:endParaRPr>
              <a:solidFill>
                <a:srgbClr val="434343"/>
              </a:solidFill>
            </a:endParaRPr>
          </a:p>
          <a:p>
            <a:pPr indent="-342900" lvl="0" marL="342900" rtl="0" algn="l">
              <a:lnSpc>
                <a:spcPct val="100000"/>
              </a:lnSpc>
              <a:spcBef>
                <a:spcPts val="640"/>
              </a:spcBef>
              <a:spcAft>
                <a:spcPts val="0"/>
              </a:spcAft>
              <a:buClr>
                <a:srgbClr val="434343"/>
              </a:buClr>
              <a:buSzPts val="3200"/>
              <a:buFont typeface="Arial"/>
              <a:buChar char="•"/>
            </a:pPr>
            <a:r>
              <a:rPr b="0" i="0" lang="en-US" sz="3200" u="none">
                <a:solidFill>
                  <a:srgbClr val="434343"/>
                </a:solidFill>
                <a:latin typeface="Arial"/>
                <a:ea typeface="Arial"/>
                <a:cs typeface="Arial"/>
                <a:sym typeface="Arial"/>
              </a:rPr>
              <a:t>You must get your College Visit Form signed at the college</a:t>
            </a:r>
            <a:endParaRPr>
              <a:solidFill>
                <a:srgbClr val="434343"/>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44" name="Shape 144"/>
        <p:cNvGrpSpPr/>
        <p:nvPr/>
      </p:nvGrpSpPr>
      <p:grpSpPr>
        <a:xfrm>
          <a:off x="0" y="0"/>
          <a:ext cx="0" cy="0"/>
          <a:chOff x="0" y="0"/>
          <a:chExt cx="0" cy="0"/>
        </a:xfrm>
      </p:grpSpPr>
      <p:sp>
        <p:nvSpPr>
          <p:cNvPr id="145" name="Google Shape;145;p1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lt2"/>
              </a:solidFill>
              <a:latin typeface="Arial"/>
              <a:ea typeface="Arial"/>
              <a:cs typeface="Arial"/>
              <a:sym typeface="Arial"/>
            </a:endParaRPr>
          </a:p>
        </p:txBody>
      </p:sp>
      <p:pic>
        <p:nvPicPr>
          <p:cNvPr descr="College Visitation" id="146" name="Google Shape;146;p11"/>
          <p:cNvPicPr preferRelativeResize="0"/>
          <p:nvPr>
            <p:ph idx="1" type="body"/>
          </p:nvPr>
        </p:nvPicPr>
        <p:blipFill rotWithShape="1">
          <a:blip r:embed="rId3">
            <a:alphaModFix/>
          </a:blip>
          <a:srcRect b="0" l="0" r="0" t="0"/>
          <a:stretch/>
        </p:blipFill>
        <p:spPr>
          <a:xfrm>
            <a:off x="1706562" y="0"/>
            <a:ext cx="5797550" cy="6858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50" name="Shape 150"/>
        <p:cNvGrpSpPr/>
        <p:nvPr/>
      </p:nvGrpSpPr>
      <p:grpSpPr>
        <a:xfrm>
          <a:off x="0" y="0"/>
          <a:ext cx="0" cy="0"/>
          <a:chOff x="0" y="0"/>
          <a:chExt cx="0" cy="0"/>
        </a:xfrm>
      </p:grpSpPr>
      <p:sp>
        <p:nvSpPr>
          <p:cNvPr id="151" name="Google Shape;151;p1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5400"/>
              <a:buFont typeface="Arial"/>
              <a:buNone/>
            </a:pPr>
            <a:r>
              <a:rPr b="1" i="0" lang="en-US" sz="5400" u="sng">
                <a:solidFill>
                  <a:srgbClr val="000000"/>
                </a:solidFill>
                <a:latin typeface="Arial"/>
                <a:ea typeface="Arial"/>
                <a:cs typeface="Arial"/>
                <a:sym typeface="Arial"/>
              </a:rPr>
              <a:t>College Visitation Days</a:t>
            </a:r>
            <a:endParaRPr>
              <a:solidFill>
                <a:srgbClr val="000000"/>
              </a:solidFill>
            </a:endParaRPr>
          </a:p>
        </p:txBody>
      </p:sp>
      <p:sp>
        <p:nvSpPr>
          <p:cNvPr id="152" name="Google Shape;152;p1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rgbClr val="000000"/>
              </a:buClr>
              <a:buSzPts val="3200"/>
              <a:buFont typeface="Arial"/>
              <a:buChar char="•"/>
            </a:pPr>
            <a:r>
              <a:rPr b="1" i="0" lang="en-US" sz="3200" u="none">
                <a:solidFill>
                  <a:srgbClr val="000000"/>
                </a:solidFill>
                <a:latin typeface="Arial"/>
                <a:ea typeface="Arial"/>
                <a:cs typeface="Arial"/>
                <a:sym typeface="Arial"/>
              </a:rPr>
              <a:t>University of Akron</a:t>
            </a:r>
            <a:r>
              <a:rPr b="0" i="0" lang="en-US" sz="3200" u="none">
                <a:solidFill>
                  <a:srgbClr val="000000"/>
                </a:solidFill>
                <a:latin typeface="Arial"/>
                <a:ea typeface="Arial"/>
                <a:cs typeface="Arial"/>
                <a:sym typeface="Arial"/>
              </a:rPr>
              <a:t> – </a:t>
            </a:r>
            <a:endParaRPr>
              <a:solidFill>
                <a:srgbClr val="000000"/>
              </a:solidFill>
            </a:endParaRPr>
          </a:p>
          <a:p>
            <a:pPr indent="-228600" lvl="2" marL="1143000" rtl="0" algn="l">
              <a:lnSpc>
                <a:spcPct val="90000"/>
              </a:lnSpc>
              <a:spcBef>
                <a:spcPts val="480"/>
              </a:spcBef>
              <a:spcAft>
                <a:spcPts val="0"/>
              </a:spcAft>
              <a:buClr>
                <a:srgbClr val="000000"/>
              </a:buClr>
              <a:buSzPts val="2400"/>
              <a:buFont typeface="Arial"/>
              <a:buChar char="•"/>
            </a:pPr>
            <a:r>
              <a:rPr b="0" i="0" lang="en-US" sz="2400" u="none">
                <a:solidFill>
                  <a:srgbClr val="000000"/>
                </a:solidFill>
                <a:latin typeface="Arial"/>
                <a:ea typeface="Arial"/>
                <a:cs typeface="Arial"/>
                <a:sym typeface="Arial"/>
              </a:rPr>
              <a:t>Call to set up individual visits or virtual</a:t>
            </a:r>
            <a:endParaRPr>
              <a:solidFill>
                <a:srgbClr val="000000"/>
              </a:solidFill>
            </a:endParaRPr>
          </a:p>
          <a:p>
            <a:pPr indent="-228600" lvl="2" marL="1143000" rtl="0" algn="l">
              <a:lnSpc>
                <a:spcPct val="90000"/>
              </a:lnSpc>
              <a:spcBef>
                <a:spcPts val="480"/>
              </a:spcBef>
              <a:spcAft>
                <a:spcPts val="0"/>
              </a:spcAft>
              <a:buClr>
                <a:srgbClr val="000000"/>
              </a:buClr>
              <a:buSzPts val="2400"/>
              <a:buFont typeface="Arial"/>
              <a:buChar char="•"/>
            </a:pPr>
            <a:r>
              <a:rPr b="0" i="0" lang="en-US" sz="2400" u="none">
                <a:solidFill>
                  <a:srgbClr val="000000"/>
                </a:solidFill>
                <a:latin typeface="Arial"/>
                <a:ea typeface="Arial"/>
                <a:cs typeface="Arial"/>
                <a:sym typeface="Arial"/>
              </a:rPr>
              <a:t>Days for specific majors possibly</a:t>
            </a:r>
            <a:endParaRPr>
              <a:solidFill>
                <a:srgbClr val="000000"/>
              </a:solidFill>
            </a:endParaRPr>
          </a:p>
          <a:p>
            <a:pPr indent="-228600" lvl="2" marL="1143000" rtl="0" algn="l">
              <a:lnSpc>
                <a:spcPct val="90000"/>
              </a:lnSpc>
              <a:spcBef>
                <a:spcPts val="480"/>
              </a:spcBef>
              <a:spcAft>
                <a:spcPts val="0"/>
              </a:spcAft>
              <a:buClr>
                <a:srgbClr val="000000"/>
              </a:buClr>
              <a:buSzPts val="2400"/>
              <a:buFont typeface="Arial"/>
              <a:buChar char="•"/>
            </a:pPr>
            <a:r>
              <a:rPr b="0" i="0" lang="en-US" sz="2400" u="none">
                <a:solidFill>
                  <a:srgbClr val="000000"/>
                </a:solidFill>
                <a:latin typeface="Arial"/>
                <a:ea typeface="Arial"/>
                <a:cs typeface="Arial"/>
                <a:sym typeface="Arial"/>
              </a:rPr>
              <a:t>www.uakron.edu/admissions</a:t>
            </a:r>
            <a:endParaRPr>
              <a:solidFill>
                <a:srgbClr val="000000"/>
              </a:solidFill>
            </a:endParaRPr>
          </a:p>
          <a:p>
            <a:pPr indent="-342900" lvl="0" marL="342900" rtl="0" algn="l">
              <a:lnSpc>
                <a:spcPct val="90000"/>
              </a:lnSpc>
              <a:spcBef>
                <a:spcPts val="640"/>
              </a:spcBef>
              <a:spcAft>
                <a:spcPts val="0"/>
              </a:spcAft>
              <a:buClr>
                <a:srgbClr val="000000"/>
              </a:buClr>
              <a:buSzPts val="3200"/>
              <a:buFont typeface="Arial"/>
              <a:buChar char="•"/>
            </a:pPr>
            <a:r>
              <a:rPr b="1" i="0" lang="en-US" sz="3200" u="none">
                <a:solidFill>
                  <a:srgbClr val="000000"/>
                </a:solidFill>
                <a:latin typeface="Arial"/>
                <a:ea typeface="Arial"/>
                <a:cs typeface="Arial"/>
                <a:sym typeface="Arial"/>
              </a:rPr>
              <a:t>Kent State University</a:t>
            </a:r>
            <a:r>
              <a:rPr b="0" i="0" lang="en-US" sz="3200" u="none">
                <a:solidFill>
                  <a:srgbClr val="000000"/>
                </a:solidFill>
                <a:latin typeface="Arial"/>
                <a:ea typeface="Arial"/>
                <a:cs typeface="Arial"/>
                <a:sym typeface="Arial"/>
              </a:rPr>
              <a:t> – </a:t>
            </a:r>
            <a:endParaRPr>
              <a:solidFill>
                <a:srgbClr val="000000"/>
              </a:solidFill>
            </a:endParaRPr>
          </a:p>
          <a:p>
            <a:pPr indent="-228600" lvl="2" marL="1143000" rtl="0" algn="l">
              <a:lnSpc>
                <a:spcPct val="90000"/>
              </a:lnSpc>
              <a:spcBef>
                <a:spcPts val="480"/>
              </a:spcBef>
              <a:spcAft>
                <a:spcPts val="0"/>
              </a:spcAft>
              <a:buClr>
                <a:srgbClr val="000000"/>
              </a:buClr>
              <a:buSzPts val="2400"/>
              <a:buFont typeface="Arial"/>
              <a:buChar char="•"/>
            </a:pPr>
            <a:r>
              <a:rPr b="0" i="0" lang="en-US" sz="2400" u="none">
                <a:solidFill>
                  <a:srgbClr val="000000"/>
                </a:solidFill>
                <a:latin typeface="Arial"/>
                <a:ea typeface="Arial"/>
                <a:cs typeface="Arial"/>
                <a:sym typeface="Arial"/>
              </a:rPr>
              <a:t>Call to set up individual visits or virtual</a:t>
            </a:r>
            <a:endParaRPr>
              <a:solidFill>
                <a:srgbClr val="000000"/>
              </a:solidFill>
            </a:endParaRPr>
          </a:p>
          <a:p>
            <a:pPr indent="-228600" lvl="2" marL="1143000" rtl="0" algn="l">
              <a:lnSpc>
                <a:spcPct val="90000"/>
              </a:lnSpc>
              <a:spcBef>
                <a:spcPts val="480"/>
              </a:spcBef>
              <a:spcAft>
                <a:spcPts val="0"/>
              </a:spcAft>
              <a:buClr>
                <a:srgbClr val="000000"/>
              </a:buClr>
              <a:buSzPts val="2400"/>
              <a:buFont typeface="Arial"/>
              <a:buChar char="•"/>
            </a:pPr>
            <a:r>
              <a:rPr b="0" i="0" lang="en-US" sz="2400" u="none">
                <a:solidFill>
                  <a:srgbClr val="000000"/>
                </a:solidFill>
                <a:latin typeface="Arial"/>
                <a:ea typeface="Arial"/>
                <a:cs typeface="Arial"/>
                <a:sym typeface="Arial"/>
              </a:rPr>
              <a:t>Days for specific majors </a:t>
            </a:r>
            <a:r>
              <a:rPr lang="en-US">
                <a:solidFill>
                  <a:srgbClr val="000000"/>
                </a:solidFill>
              </a:rPr>
              <a:t>possibly</a:t>
            </a:r>
            <a:endParaRPr b="0" baseline="30000" i="0" sz="2400" u="none">
              <a:solidFill>
                <a:srgbClr val="000000"/>
              </a:solidFill>
              <a:latin typeface="Arial"/>
              <a:ea typeface="Arial"/>
              <a:cs typeface="Arial"/>
              <a:sym typeface="Arial"/>
            </a:endParaRPr>
          </a:p>
          <a:p>
            <a:pPr indent="-228600" lvl="2" marL="1143000" rtl="0" algn="l">
              <a:lnSpc>
                <a:spcPct val="90000"/>
              </a:lnSpc>
              <a:spcBef>
                <a:spcPts val="480"/>
              </a:spcBef>
              <a:spcAft>
                <a:spcPts val="0"/>
              </a:spcAft>
              <a:buClr>
                <a:srgbClr val="000000"/>
              </a:buClr>
              <a:buSzPts val="2400"/>
              <a:buFont typeface="Arial"/>
              <a:buChar char="•"/>
            </a:pPr>
            <a:r>
              <a:rPr b="0" i="0" lang="en-US" sz="2400" u="none">
                <a:solidFill>
                  <a:srgbClr val="000000"/>
                </a:solidFill>
                <a:latin typeface="Arial"/>
                <a:ea typeface="Arial"/>
                <a:cs typeface="Arial"/>
                <a:sym typeface="Arial"/>
              </a:rPr>
              <a:t>www.admissions.kent.edu</a:t>
            </a:r>
            <a:endParaRPr>
              <a:solidFill>
                <a:srgbClr val="000000"/>
              </a:solidFill>
            </a:endParaRPr>
          </a:p>
          <a:p>
            <a:pPr indent="-342900" lvl="0" marL="342900" rtl="0" algn="l">
              <a:lnSpc>
                <a:spcPct val="90000"/>
              </a:lnSpc>
              <a:spcBef>
                <a:spcPts val="480"/>
              </a:spcBef>
              <a:spcAft>
                <a:spcPts val="0"/>
              </a:spcAft>
              <a:buClr>
                <a:srgbClr val="000000"/>
              </a:buClr>
              <a:buSzPts val="2400"/>
              <a:buFont typeface="Arial"/>
              <a:buChar char="•"/>
            </a:pPr>
            <a:r>
              <a:rPr b="0" i="0" lang="en-US" sz="2400" u="none">
                <a:solidFill>
                  <a:srgbClr val="000000"/>
                </a:solidFill>
                <a:latin typeface="Arial"/>
                <a:ea typeface="Arial"/>
                <a:cs typeface="Arial"/>
                <a:sym typeface="Arial"/>
              </a:rPr>
              <a:t>Go to websites if interested in other college visitation days or open houses.</a:t>
            </a:r>
            <a:endParaRPr>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56" name="Shape 156"/>
        <p:cNvGrpSpPr/>
        <p:nvPr/>
      </p:nvGrpSpPr>
      <p:grpSpPr>
        <a:xfrm>
          <a:off x="0" y="0"/>
          <a:ext cx="0" cy="0"/>
          <a:chOff x="0" y="0"/>
          <a:chExt cx="0" cy="0"/>
        </a:xfrm>
      </p:grpSpPr>
      <p:sp>
        <p:nvSpPr>
          <p:cNvPr id="157" name="Google Shape;157;p13"/>
          <p:cNvSpPr txBox="1"/>
          <p:nvPr>
            <p:ph type="title"/>
          </p:nvPr>
        </p:nvSpPr>
        <p:spPr>
          <a:xfrm>
            <a:off x="640700" y="33198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4400"/>
              <a:buFont typeface="Arial"/>
              <a:buNone/>
            </a:pPr>
            <a:r>
              <a:rPr b="1" i="0" lang="en-US" sz="4400" u="sng">
                <a:solidFill>
                  <a:srgbClr val="000000"/>
                </a:solidFill>
                <a:latin typeface="Arial"/>
                <a:ea typeface="Arial"/>
                <a:cs typeface="Arial"/>
                <a:sym typeface="Arial"/>
              </a:rPr>
              <a:t>Online College Applications</a:t>
            </a:r>
            <a:endParaRPr>
              <a:solidFill>
                <a:srgbClr val="000000"/>
              </a:solidFill>
            </a:endParaRPr>
          </a:p>
        </p:txBody>
      </p:sp>
      <p:sp>
        <p:nvSpPr>
          <p:cNvPr id="158" name="Google Shape;158;p1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0000"/>
              </a:buClr>
              <a:buSzPts val="2400"/>
              <a:buFont typeface="Arial"/>
              <a:buChar char="•"/>
            </a:pPr>
            <a:r>
              <a:rPr b="0" i="0" lang="en-US" sz="2400" u="none">
                <a:solidFill>
                  <a:srgbClr val="000000"/>
                </a:solidFill>
                <a:latin typeface="Arial"/>
                <a:ea typeface="Arial"/>
                <a:cs typeface="Arial"/>
                <a:sym typeface="Arial"/>
              </a:rPr>
              <a:t>Apply online – College website - Office of Admissions – Incoming freshman (undergraduate)</a:t>
            </a:r>
            <a:endParaRPr>
              <a:solidFill>
                <a:srgbClr val="000000"/>
              </a:solidFill>
            </a:endParaRPr>
          </a:p>
          <a:p>
            <a:pPr indent="-342900" lvl="0" marL="342900" rtl="0" algn="l">
              <a:lnSpc>
                <a:spcPct val="100000"/>
              </a:lnSpc>
              <a:spcBef>
                <a:spcPts val="480"/>
              </a:spcBef>
              <a:spcAft>
                <a:spcPts val="0"/>
              </a:spcAft>
              <a:buClr>
                <a:srgbClr val="000000"/>
              </a:buClr>
              <a:buSzPts val="2400"/>
              <a:buFont typeface="Arial"/>
              <a:buChar char="•"/>
            </a:pPr>
            <a:r>
              <a:rPr b="0" i="0" lang="en-US" sz="2400" u="none">
                <a:solidFill>
                  <a:srgbClr val="000000"/>
                </a:solidFill>
                <a:latin typeface="Arial"/>
                <a:ea typeface="Arial"/>
                <a:cs typeface="Arial"/>
                <a:sym typeface="Arial"/>
              </a:rPr>
              <a:t>Signature page – for some colleges this will be at the end of your online application – be sure to print this out and bring to Guidance so we can mail transcript – or email us and ask us to mail</a:t>
            </a:r>
            <a:endParaRPr>
              <a:solidFill>
                <a:srgbClr val="000000"/>
              </a:solidFill>
            </a:endParaRPr>
          </a:p>
          <a:p>
            <a:pPr indent="-342900" lvl="0" marL="342900" rtl="0" algn="l">
              <a:lnSpc>
                <a:spcPct val="100000"/>
              </a:lnSpc>
              <a:spcBef>
                <a:spcPts val="480"/>
              </a:spcBef>
              <a:spcAft>
                <a:spcPts val="0"/>
              </a:spcAft>
              <a:buClr>
                <a:srgbClr val="000000"/>
              </a:buClr>
              <a:buSzPts val="2400"/>
              <a:buFont typeface="Arial"/>
              <a:buChar char="•"/>
            </a:pPr>
            <a:r>
              <a:rPr b="0" i="0" lang="en-US" sz="2400" u="none">
                <a:solidFill>
                  <a:srgbClr val="000000"/>
                </a:solidFill>
                <a:latin typeface="Arial"/>
                <a:ea typeface="Arial"/>
                <a:cs typeface="Arial"/>
                <a:sym typeface="Arial"/>
              </a:rPr>
              <a:t>Fee Waivers – must have applied and been accepted for free/reduced lunch this year in order to utilize a fee waiver – some colleges are waiving fees </a:t>
            </a:r>
            <a:endParaRPr>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62" name="Shape 162"/>
        <p:cNvGrpSpPr/>
        <p:nvPr/>
      </p:nvGrpSpPr>
      <p:grpSpPr>
        <a:xfrm>
          <a:off x="0" y="0"/>
          <a:ext cx="0" cy="0"/>
          <a:chOff x="0" y="0"/>
          <a:chExt cx="0" cy="0"/>
        </a:xfrm>
      </p:grpSpPr>
      <p:sp>
        <p:nvSpPr>
          <p:cNvPr id="163" name="Google Shape;163;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5400"/>
              <a:buFont typeface="Arial"/>
              <a:buNone/>
            </a:pPr>
            <a:r>
              <a:rPr b="1" i="0" lang="en-US" sz="5400" u="sng">
                <a:solidFill>
                  <a:srgbClr val="000000"/>
                </a:solidFill>
                <a:latin typeface="Arial"/>
                <a:ea typeface="Arial"/>
                <a:cs typeface="Arial"/>
                <a:sym typeface="Arial"/>
              </a:rPr>
              <a:t>Application Deadlines</a:t>
            </a:r>
            <a:endParaRPr>
              <a:solidFill>
                <a:srgbClr val="000000"/>
              </a:solidFill>
            </a:endParaRPr>
          </a:p>
        </p:txBody>
      </p:sp>
      <p:sp>
        <p:nvSpPr>
          <p:cNvPr id="164" name="Google Shape;164;p14"/>
          <p:cNvSpPr txBox="1"/>
          <p:nvPr>
            <p:ph idx="1" type="body"/>
          </p:nvPr>
        </p:nvSpPr>
        <p:spPr>
          <a:xfrm>
            <a:off x="457200" y="16764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0000"/>
              </a:buClr>
              <a:buSzPts val="2800"/>
              <a:buFont typeface="Arial"/>
              <a:buChar char="•"/>
            </a:pPr>
            <a:r>
              <a:rPr b="0" i="0" lang="en-US" sz="2800" u="none">
                <a:solidFill>
                  <a:srgbClr val="000000"/>
                </a:solidFill>
                <a:latin typeface="Arial"/>
                <a:ea typeface="Arial"/>
                <a:cs typeface="Arial"/>
                <a:sym typeface="Arial"/>
              </a:rPr>
              <a:t>Pay close attention to the deadlines for the particular schools you are interested in!</a:t>
            </a:r>
            <a:endParaRPr>
              <a:solidFill>
                <a:srgbClr val="000000"/>
              </a:solidFill>
            </a:endParaRPr>
          </a:p>
          <a:p>
            <a:pPr indent="-165100" lvl="0" marL="342900" rtl="0" algn="l">
              <a:lnSpc>
                <a:spcPct val="100000"/>
              </a:lnSpc>
              <a:spcBef>
                <a:spcPts val="560"/>
              </a:spcBef>
              <a:spcAft>
                <a:spcPts val="0"/>
              </a:spcAft>
              <a:buClr>
                <a:schemeClr val="lt1"/>
              </a:buClr>
              <a:buSzPts val="2800"/>
              <a:buFont typeface="Arial"/>
              <a:buNone/>
            </a:pPr>
            <a:r>
              <a:t/>
            </a:r>
            <a:endParaRPr b="0" i="0" sz="2800" u="none">
              <a:solidFill>
                <a:srgbClr val="000000"/>
              </a:solidFill>
              <a:latin typeface="Arial"/>
              <a:ea typeface="Arial"/>
              <a:cs typeface="Arial"/>
              <a:sym typeface="Arial"/>
            </a:endParaRPr>
          </a:p>
          <a:p>
            <a:pPr indent="-342900" lvl="0" marL="342900" rtl="0" algn="l">
              <a:lnSpc>
                <a:spcPct val="100000"/>
              </a:lnSpc>
              <a:spcBef>
                <a:spcPts val="560"/>
              </a:spcBef>
              <a:spcAft>
                <a:spcPts val="0"/>
              </a:spcAft>
              <a:buClr>
                <a:srgbClr val="000000"/>
              </a:buClr>
              <a:buSzPts val="2800"/>
              <a:buFont typeface="Arial"/>
              <a:buChar char="•"/>
            </a:pPr>
            <a:r>
              <a:rPr b="0" i="0" lang="en-US" sz="2800" u="none">
                <a:solidFill>
                  <a:srgbClr val="000000"/>
                </a:solidFill>
                <a:latin typeface="Arial"/>
                <a:ea typeface="Arial"/>
                <a:cs typeface="Arial"/>
                <a:sym typeface="Arial"/>
              </a:rPr>
              <a:t>Regular application deadline</a:t>
            </a:r>
            <a:endParaRPr>
              <a:solidFill>
                <a:srgbClr val="000000"/>
              </a:solidFill>
            </a:endParaRPr>
          </a:p>
          <a:p>
            <a:pPr indent="-342900" lvl="0" marL="342900" rtl="0" algn="l">
              <a:lnSpc>
                <a:spcPct val="100000"/>
              </a:lnSpc>
              <a:spcBef>
                <a:spcPts val="560"/>
              </a:spcBef>
              <a:spcAft>
                <a:spcPts val="0"/>
              </a:spcAft>
              <a:buClr>
                <a:srgbClr val="000000"/>
              </a:buClr>
              <a:buSzPts val="2800"/>
              <a:buFont typeface="Arial"/>
              <a:buChar char="•"/>
            </a:pPr>
            <a:r>
              <a:rPr b="0" i="0" lang="en-US" sz="2800" u="none">
                <a:solidFill>
                  <a:srgbClr val="000000"/>
                </a:solidFill>
                <a:latin typeface="Arial"/>
                <a:ea typeface="Arial"/>
                <a:cs typeface="Arial"/>
                <a:sym typeface="Arial"/>
              </a:rPr>
              <a:t>Honors Program deadlines </a:t>
            </a:r>
            <a:endParaRPr>
              <a:solidFill>
                <a:srgbClr val="000000"/>
              </a:solidFill>
            </a:endParaRPr>
          </a:p>
          <a:p>
            <a:pPr indent="-342900" lvl="0" marL="342900" rtl="0" algn="l">
              <a:lnSpc>
                <a:spcPct val="100000"/>
              </a:lnSpc>
              <a:spcBef>
                <a:spcPts val="560"/>
              </a:spcBef>
              <a:spcAft>
                <a:spcPts val="0"/>
              </a:spcAft>
              <a:buClr>
                <a:srgbClr val="000000"/>
              </a:buClr>
              <a:buSzPts val="2800"/>
              <a:buFont typeface="Arial"/>
              <a:buChar char="•"/>
            </a:pPr>
            <a:r>
              <a:rPr b="0" i="0" lang="en-US" sz="2800" u="none">
                <a:solidFill>
                  <a:srgbClr val="000000"/>
                </a:solidFill>
                <a:latin typeface="Arial"/>
                <a:ea typeface="Arial"/>
                <a:cs typeface="Arial"/>
                <a:sym typeface="Arial"/>
              </a:rPr>
              <a:t>Scholarship Application deadline – also is there a separate app for scholarships</a:t>
            </a:r>
            <a:endParaRPr b="0" i="0" sz="2000" u="none">
              <a:solidFill>
                <a:srgbClr val="000000"/>
              </a:solidFill>
              <a:latin typeface="Arial"/>
              <a:ea typeface="Arial"/>
              <a:cs typeface="Arial"/>
              <a:sym typeface="Arial"/>
            </a:endParaRPr>
          </a:p>
          <a:p>
            <a:pPr indent="-165100" lvl="0" marL="342900" rtl="0" algn="l">
              <a:lnSpc>
                <a:spcPct val="100000"/>
              </a:lnSpc>
              <a:spcBef>
                <a:spcPts val="560"/>
              </a:spcBef>
              <a:spcAft>
                <a:spcPts val="0"/>
              </a:spcAft>
              <a:buClr>
                <a:schemeClr val="lt1"/>
              </a:buClr>
              <a:buSzPts val="2800"/>
              <a:buFont typeface="Arial"/>
              <a:buNone/>
            </a:pPr>
            <a:r>
              <a:t/>
            </a:r>
            <a:endParaRPr b="0" i="0" sz="2800" u="none">
              <a:solidFill>
                <a:srgbClr val="000000"/>
              </a:solidFill>
              <a:latin typeface="Arial"/>
              <a:ea typeface="Arial"/>
              <a:cs typeface="Arial"/>
              <a:sym typeface="Arial"/>
            </a:endParaRPr>
          </a:p>
          <a:p>
            <a:pPr indent="-342900" lvl="0" marL="342900" rtl="0" algn="l">
              <a:lnSpc>
                <a:spcPct val="100000"/>
              </a:lnSpc>
              <a:spcBef>
                <a:spcPts val="560"/>
              </a:spcBef>
              <a:spcAft>
                <a:spcPts val="0"/>
              </a:spcAft>
              <a:buClr>
                <a:srgbClr val="000000"/>
              </a:buClr>
              <a:buSzPts val="2800"/>
              <a:buFont typeface="Arial"/>
              <a:buChar char="•"/>
            </a:pPr>
            <a:r>
              <a:rPr b="1" i="1" lang="en-US" sz="2800" u="none">
                <a:solidFill>
                  <a:srgbClr val="000000"/>
                </a:solidFill>
                <a:latin typeface="Arial"/>
                <a:ea typeface="Arial"/>
                <a:cs typeface="Arial"/>
                <a:sym typeface="Arial"/>
              </a:rPr>
              <a:t>Goal:  All college applications in before Thanksgiving Break</a:t>
            </a:r>
            <a:r>
              <a:rPr b="0" i="0" lang="en-US" sz="2800" u="none">
                <a:solidFill>
                  <a:srgbClr val="000000"/>
                </a:solidFill>
                <a:latin typeface="Arial"/>
                <a:ea typeface="Arial"/>
                <a:cs typeface="Arial"/>
                <a:sym typeface="Arial"/>
              </a:rPr>
              <a:t>!!!</a:t>
            </a:r>
            <a:endParaRPr>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68" name="Shape 168"/>
        <p:cNvGrpSpPr/>
        <p:nvPr/>
      </p:nvGrpSpPr>
      <p:grpSpPr>
        <a:xfrm>
          <a:off x="0" y="0"/>
          <a:ext cx="0" cy="0"/>
          <a:chOff x="0" y="0"/>
          <a:chExt cx="0" cy="0"/>
        </a:xfrm>
      </p:grpSpPr>
      <p:sp>
        <p:nvSpPr>
          <p:cNvPr id="169" name="Google Shape;169;p1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Common Application</a:t>
            </a:r>
            <a:endParaRPr>
              <a:solidFill>
                <a:srgbClr val="000000"/>
              </a:solidFill>
            </a:endParaRPr>
          </a:p>
        </p:txBody>
      </p:sp>
      <p:sp>
        <p:nvSpPr>
          <p:cNvPr id="170" name="Google Shape;170;p1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rgbClr val="000000"/>
              </a:buClr>
              <a:buSzPts val="3200"/>
              <a:buFont typeface="Arial"/>
              <a:buChar char="•"/>
            </a:pPr>
            <a:r>
              <a:rPr b="0" i="0" lang="en-US" sz="3200" u="sng">
                <a:solidFill>
                  <a:srgbClr val="000000"/>
                </a:solidFill>
                <a:hlinkClick r:id="rId3">
                  <a:extLst>
                    <a:ext uri="{A12FA001-AC4F-418D-AE19-62706E023703}">
                      <ahyp:hlinkClr val="tx"/>
                    </a:ext>
                  </a:extLst>
                </a:hlinkClick>
              </a:rPr>
              <a:t>Commonapp.org</a:t>
            </a:r>
            <a:endParaRPr>
              <a:solidFill>
                <a:srgbClr val="000000"/>
              </a:solidFill>
            </a:endParaRPr>
          </a:p>
          <a:p>
            <a:pPr indent="-139700" lvl="0" marL="342900" rtl="0" algn="l">
              <a:lnSpc>
                <a:spcPct val="90000"/>
              </a:lnSpc>
              <a:spcBef>
                <a:spcPts val="640"/>
              </a:spcBef>
              <a:spcAft>
                <a:spcPts val="0"/>
              </a:spcAft>
              <a:buClr>
                <a:schemeClr val="lt1"/>
              </a:buClr>
              <a:buSzPts val="3200"/>
              <a:buFont typeface="Arial"/>
              <a:buNone/>
            </a:pPr>
            <a:r>
              <a:t/>
            </a:r>
            <a:endParaRPr b="0" i="0" sz="3200" u="none">
              <a:solidFill>
                <a:srgbClr val="000000"/>
              </a:solidFill>
              <a:latin typeface="Arial"/>
              <a:ea typeface="Arial"/>
              <a:cs typeface="Arial"/>
              <a:sym typeface="Arial"/>
            </a:endParaRPr>
          </a:p>
          <a:p>
            <a:pPr indent="-342900" lvl="0" marL="342900" rtl="0" algn="l">
              <a:lnSpc>
                <a:spcPct val="9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Approx. 1000 colleges (many in OH) = 1 application</a:t>
            </a:r>
            <a:endParaRPr>
              <a:solidFill>
                <a:srgbClr val="000000"/>
              </a:solidFill>
            </a:endParaRPr>
          </a:p>
          <a:p>
            <a:pPr indent="-342900" lvl="0" marL="342900" rtl="0" algn="l">
              <a:lnSpc>
                <a:spcPct val="9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For A-L use </a:t>
            </a:r>
            <a:r>
              <a:rPr b="0" i="0" lang="en-US" sz="3200" u="sng">
                <a:solidFill>
                  <a:srgbClr val="000000"/>
                </a:solidFill>
                <a:hlinkClick r:id="rId4">
                  <a:extLst>
                    <a:ext uri="{A12FA001-AC4F-418D-AE19-62706E023703}">
                      <ahyp:hlinkClr val="tx"/>
                    </a:ext>
                  </a:extLst>
                </a:hlinkClick>
              </a:rPr>
              <a:t>mberentz@coventryschools.org</a:t>
            </a:r>
            <a:r>
              <a:rPr b="0" i="0" lang="en-US" sz="3200" u="none">
                <a:solidFill>
                  <a:srgbClr val="000000"/>
                </a:solidFill>
                <a:latin typeface="Arial"/>
                <a:ea typeface="Arial"/>
                <a:cs typeface="Arial"/>
                <a:sym typeface="Arial"/>
              </a:rPr>
              <a:t> email address</a:t>
            </a:r>
            <a:endParaRPr>
              <a:solidFill>
                <a:srgbClr val="000000"/>
              </a:solidFill>
            </a:endParaRPr>
          </a:p>
          <a:p>
            <a:pPr indent="-342900" lvl="0" marL="342900" rtl="0" algn="l">
              <a:lnSpc>
                <a:spcPct val="9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For M-Z use </a:t>
            </a:r>
            <a:r>
              <a:rPr b="0" i="0" lang="en-US" sz="3200" u="sng">
                <a:solidFill>
                  <a:srgbClr val="000000"/>
                </a:solidFill>
                <a:hlinkClick r:id="rId5">
                  <a:extLst>
                    <a:ext uri="{A12FA001-AC4F-418D-AE19-62706E023703}">
                      <ahyp:hlinkClr val="tx"/>
                    </a:ext>
                  </a:extLst>
                </a:hlinkClick>
              </a:rPr>
              <a:t>jhorner@coventryschools.org</a:t>
            </a:r>
            <a:r>
              <a:rPr b="0" i="0" lang="en-US" sz="3200" u="none">
                <a:solidFill>
                  <a:srgbClr val="000000"/>
                </a:solidFill>
                <a:latin typeface="Arial"/>
                <a:ea typeface="Arial"/>
                <a:cs typeface="Arial"/>
                <a:sym typeface="Arial"/>
              </a:rPr>
              <a:t> email address</a:t>
            </a:r>
            <a:endParaRPr>
              <a:solidFill>
                <a:srgbClr val="000000"/>
              </a:solidFill>
            </a:endParaRPr>
          </a:p>
          <a:p>
            <a:pPr indent="-139700" lvl="0" marL="342900" rtl="0" algn="l">
              <a:spcBef>
                <a:spcPts val="640"/>
              </a:spcBef>
              <a:spcAft>
                <a:spcPts val="0"/>
              </a:spcAft>
              <a:buClr>
                <a:schemeClr val="lt1"/>
              </a:buClr>
              <a:buSzPts val="3200"/>
              <a:buFont typeface="Arial"/>
              <a:buNone/>
            </a:pPr>
            <a:r>
              <a:t/>
            </a:r>
            <a:endParaRPr b="0" i="0" sz="3200" u="none">
              <a:solidFill>
                <a:schemeClr val="lt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74" name="Shape 174"/>
        <p:cNvGrpSpPr/>
        <p:nvPr/>
      </p:nvGrpSpPr>
      <p:grpSpPr>
        <a:xfrm>
          <a:off x="0" y="0"/>
          <a:ext cx="0" cy="0"/>
          <a:chOff x="0" y="0"/>
          <a:chExt cx="0" cy="0"/>
        </a:xfrm>
      </p:grpSpPr>
      <p:sp>
        <p:nvSpPr>
          <p:cNvPr id="175" name="Google Shape;175;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5400"/>
              <a:buFont typeface="Arial"/>
              <a:buNone/>
            </a:pPr>
            <a:r>
              <a:rPr b="1" i="0" lang="en-US" sz="5400" u="sng">
                <a:solidFill>
                  <a:srgbClr val="000000"/>
                </a:solidFill>
                <a:latin typeface="Arial"/>
                <a:ea typeface="Arial"/>
                <a:cs typeface="Arial"/>
                <a:sym typeface="Arial"/>
              </a:rPr>
              <a:t>College Entrance Exams</a:t>
            </a:r>
            <a:endParaRPr>
              <a:solidFill>
                <a:srgbClr val="000000"/>
              </a:solidFill>
            </a:endParaRPr>
          </a:p>
        </p:txBody>
      </p:sp>
      <p:sp>
        <p:nvSpPr>
          <p:cNvPr id="176" name="Google Shape;176;p1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lt1"/>
              </a:buClr>
              <a:buSzPts val="6000"/>
              <a:buFont typeface="Arial"/>
              <a:buNone/>
            </a:pPr>
            <a:r>
              <a:rPr b="0" i="0" lang="en-US" sz="6000" u="none">
                <a:solidFill>
                  <a:srgbClr val="000000"/>
                </a:solidFill>
                <a:latin typeface="Arial"/>
                <a:ea typeface="Arial"/>
                <a:cs typeface="Arial"/>
                <a:sym typeface="Arial"/>
              </a:rPr>
              <a:t>1)  ACT</a:t>
            </a:r>
            <a:endParaRPr>
              <a:solidFill>
                <a:srgbClr val="000000"/>
              </a:solidFill>
            </a:endParaRPr>
          </a:p>
          <a:p>
            <a:pPr indent="-342900" lvl="0" marL="342900" rtl="0" algn="ctr">
              <a:lnSpc>
                <a:spcPct val="100000"/>
              </a:lnSpc>
              <a:spcBef>
                <a:spcPts val="1200"/>
              </a:spcBef>
              <a:spcAft>
                <a:spcPts val="0"/>
              </a:spcAft>
              <a:buClr>
                <a:schemeClr val="lt1"/>
              </a:buClr>
              <a:buSzPts val="6000"/>
              <a:buFont typeface="Arial"/>
              <a:buNone/>
            </a:pPr>
            <a:r>
              <a:rPr b="0" i="0" lang="en-US" sz="6000" u="none">
                <a:solidFill>
                  <a:srgbClr val="000000"/>
                </a:solidFill>
                <a:latin typeface="Arial"/>
                <a:ea typeface="Arial"/>
                <a:cs typeface="Arial"/>
                <a:sym typeface="Arial"/>
              </a:rPr>
              <a:t>2)  SAT</a:t>
            </a:r>
            <a:endParaRPr>
              <a:solidFill>
                <a:srgbClr val="000000"/>
              </a:solidFill>
            </a:endParaRPr>
          </a:p>
          <a:p>
            <a:pPr indent="0" lvl="0" marL="342900" rtl="0" algn="ctr">
              <a:lnSpc>
                <a:spcPct val="100000"/>
              </a:lnSpc>
              <a:spcBef>
                <a:spcPts val="1200"/>
              </a:spcBef>
              <a:spcAft>
                <a:spcPts val="0"/>
              </a:spcAft>
              <a:buClr>
                <a:schemeClr val="lt1"/>
              </a:buClr>
              <a:buSzPts val="6000"/>
              <a:buFont typeface="Arial"/>
              <a:buNone/>
            </a:pPr>
            <a:r>
              <a:t/>
            </a:r>
            <a:endParaRPr b="0" i="0" sz="6000" u="none">
              <a:solidFill>
                <a:srgbClr val="000000"/>
              </a:solidFill>
              <a:latin typeface="Arial"/>
              <a:ea typeface="Arial"/>
              <a:cs typeface="Arial"/>
              <a:sym typeface="Arial"/>
            </a:endParaRPr>
          </a:p>
          <a:p>
            <a:pPr indent="-342900" lvl="0" marL="342900" rtl="0" algn="ctr">
              <a:lnSpc>
                <a:spcPct val="100000"/>
              </a:lnSpc>
              <a:spcBef>
                <a:spcPts val="1200"/>
              </a:spcBef>
              <a:spcAft>
                <a:spcPts val="0"/>
              </a:spcAft>
              <a:buClr>
                <a:schemeClr val="lt1"/>
              </a:buClr>
              <a:buSzPts val="6000"/>
              <a:buFont typeface="Arial"/>
              <a:buNone/>
            </a:pPr>
            <a:r>
              <a:rPr b="0" i="0" lang="en-US" sz="6000" u="none">
                <a:solidFill>
                  <a:srgbClr val="000000"/>
                </a:solidFill>
                <a:latin typeface="Arial"/>
                <a:ea typeface="Arial"/>
                <a:cs typeface="Arial"/>
                <a:sym typeface="Arial"/>
              </a:rPr>
              <a:t>School Code:  360-030</a:t>
            </a:r>
            <a:endParaRPr>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80" name="Shape 180"/>
        <p:cNvGrpSpPr/>
        <p:nvPr/>
      </p:nvGrpSpPr>
      <p:grpSpPr>
        <a:xfrm>
          <a:off x="0" y="0"/>
          <a:ext cx="0" cy="0"/>
          <a:chOff x="0" y="0"/>
          <a:chExt cx="0" cy="0"/>
        </a:xfrm>
      </p:grpSpPr>
      <p:sp>
        <p:nvSpPr>
          <p:cNvPr id="181" name="Google Shape;181;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ACT Test Sections</a:t>
            </a:r>
            <a:endParaRPr>
              <a:solidFill>
                <a:srgbClr val="000000"/>
              </a:solidFill>
            </a:endParaRPr>
          </a:p>
        </p:txBody>
      </p:sp>
      <p:sp>
        <p:nvSpPr>
          <p:cNvPr id="182" name="Google Shape;182;p1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1)  English</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2)  Math</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3)  Reading</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4)  Science</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5)  Writing (optional)</a:t>
            </a:r>
            <a:endParaRPr>
              <a:solidFill>
                <a:srgbClr val="0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86" name="Shape 186"/>
        <p:cNvGrpSpPr/>
        <p:nvPr/>
      </p:nvGrpSpPr>
      <p:grpSpPr>
        <a:xfrm>
          <a:off x="0" y="0"/>
          <a:ext cx="0" cy="0"/>
          <a:chOff x="0" y="0"/>
          <a:chExt cx="0" cy="0"/>
        </a:xfrm>
      </p:grpSpPr>
      <p:sp>
        <p:nvSpPr>
          <p:cNvPr id="187" name="Google Shape;187;p1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ACT Dates</a:t>
            </a:r>
            <a:endParaRPr>
              <a:solidFill>
                <a:srgbClr val="000000"/>
              </a:solidFill>
            </a:endParaRPr>
          </a:p>
        </p:txBody>
      </p:sp>
      <p:sp>
        <p:nvSpPr>
          <p:cNvPr id="188" name="Google Shape;188;p1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rgbClr val="000000"/>
              </a:buClr>
              <a:buSzPts val="3600"/>
              <a:buFont typeface="Arial"/>
              <a:buChar char="•"/>
            </a:pPr>
            <a:r>
              <a:rPr b="0" i="0" lang="en-US" sz="3600" u="none">
                <a:solidFill>
                  <a:srgbClr val="000000"/>
                </a:solidFill>
                <a:latin typeface="Arial"/>
                <a:ea typeface="Arial"/>
                <a:cs typeface="Arial"/>
                <a:sym typeface="Arial"/>
              </a:rPr>
              <a:t>October </a:t>
            </a:r>
            <a:r>
              <a:rPr lang="en-US" sz="3600">
                <a:solidFill>
                  <a:srgbClr val="000000"/>
                </a:solidFill>
              </a:rPr>
              <a:t>26th </a:t>
            </a:r>
            <a:r>
              <a:rPr b="0" i="0" lang="en-US" sz="3600" u="none">
                <a:solidFill>
                  <a:srgbClr val="000000"/>
                </a:solidFill>
                <a:latin typeface="Arial"/>
                <a:ea typeface="Arial"/>
                <a:cs typeface="Arial"/>
                <a:sym typeface="Arial"/>
              </a:rPr>
              <a:t>(deadline Sept. 2</a:t>
            </a:r>
            <a:r>
              <a:rPr lang="en-US" sz="3600">
                <a:solidFill>
                  <a:srgbClr val="000000"/>
                </a:solidFill>
              </a:rPr>
              <a:t>0th</a:t>
            </a:r>
            <a:r>
              <a:rPr b="0" i="0" lang="en-US" sz="3600" u="none">
                <a:solidFill>
                  <a:srgbClr val="000000"/>
                </a:solidFill>
                <a:latin typeface="Arial"/>
                <a:ea typeface="Arial"/>
                <a:cs typeface="Arial"/>
                <a:sym typeface="Arial"/>
              </a:rPr>
              <a:t>)</a:t>
            </a:r>
            <a:endParaRPr>
              <a:solidFill>
                <a:srgbClr val="000000"/>
              </a:solidFill>
            </a:endParaRPr>
          </a:p>
          <a:p>
            <a:pPr indent="-342900" lvl="0" marL="342900" rtl="0" algn="l">
              <a:lnSpc>
                <a:spcPct val="90000"/>
              </a:lnSpc>
              <a:spcBef>
                <a:spcPts val="720"/>
              </a:spcBef>
              <a:spcAft>
                <a:spcPts val="0"/>
              </a:spcAft>
              <a:buClr>
                <a:srgbClr val="000000"/>
              </a:buClr>
              <a:buSzPts val="3600"/>
              <a:buFont typeface="Arial"/>
              <a:buChar char="•"/>
            </a:pPr>
            <a:r>
              <a:rPr b="0" i="0" lang="en-US" sz="3600" u="none">
                <a:solidFill>
                  <a:srgbClr val="000000"/>
                </a:solidFill>
                <a:latin typeface="Arial"/>
                <a:ea typeface="Arial"/>
                <a:cs typeface="Arial"/>
                <a:sym typeface="Arial"/>
              </a:rPr>
              <a:t>December </a:t>
            </a:r>
            <a:r>
              <a:rPr lang="en-US" sz="3600">
                <a:solidFill>
                  <a:srgbClr val="000000"/>
                </a:solidFill>
              </a:rPr>
              <a:t>14th</a:t>
            </a:r>
            <a:r>
              <a:rPr b="0" i="0" lang="en-US" sz="3600" u="none">
                <a:solidFill>
                  <a:srgbClr val="000000"/>
                </a:solidFill>
                <a:latin typeface="Arial"/>
                <a:ea typeface="Arial"/>
                <a:cs typeface="Arial"/>
                <a:sym typeface="Arial"/>
              </a:rPr>
              <a:t> (deadline Nov. </a:t>
            </a:r>
            <a:r>
              <a:rPr lang="en-US" sz="3600">
                <a:solidFill>
                  <a:srgbClr val="000000"/>
                </a:solidFill>
              </a:rPr>
              <a:t>8th</a:t>
            </a:r>
            <a:r>
              <a:rPr b="0" i="0" lang="en-US" sz="3600" u="none">
                <a:solidFill>
                  <a:srgbClr val="000000"/>
                </a:solidFill>
                <a:latin typeface="Arial"/>
                <a:ea typeface="Arial"/>
                <a:cs typeface="Arial"/>
                <a:sym typeface="Arial"/>
              </a:rPr>
              <a:t>)</a:t>
            </a:r>
            <a:endParaRPr>
              <a:solidFill>
                <a:srgbClr val="000000"/>
              </a:solidFill>
            </a:endParaRPr>
          </a:p>
          <a:p>
            <a:pPr indent="-342900" lvl="0" marL="342900" rtl="0" algn="l">
              <a:lnSpc>
                <a:spcPct val="90000"/>
              </a:lnSpc>
              <a:spcBef>
                <a:spcPts val="720"/>
              </a:spcBef>
              <a:spcAft>
                <a:spcPts val="0"/>
              </a:spcAft>
              <a:buClr>
                <a:srgbClr val="000000"/>
              </a:buClr>
              <a:buSzPts val="3600"/>
              <a:buFont typeface="Arial"/>
              <a:buChar char="•"/>
            </a:pPr>
            <a:r>
              <a:rPr b="1" i="0" lang="en-US" sz="3600" u="sng">
                <a:solidFill>
                  <a:srgbClr val="000000"/>
                </a:solidFill>
                <a:hlinkClick r:id="rId3">
                  <a:extLst>
                    <a:ext uri="{A12FA001-AC4F-418D-AE19-62706E023703}">
                      <ahyp:hlinkClr val="tx"/>
                    </a:ext>
                  </a:extLst>
                </a:hlinkClick>
              </a:rPr>
              <a:t>actstudent.org</a:t>
            </a:r>
            <a:endParaRPr>
              <a:solidFill>
                <a:srgbClr val="000000"/>
              </a:solidFill>
            </a:endParaRPr>
          </a:p>
          <a:p>
            <a:pPr indent="-342900" lvl="0" marL="342900" rtl="0" algn="l">
              <a:lnSpc>
                <a:spcPct val="90000"/>
              </a:lnSpc>
              <a:spcBef>
                <a:spcPts val="640"/>
              </a:spcBef>
              <a:spcAft>
                <a:spcPts val="0"/>
              </a:spcAft>
              <a:buClr>
                <a:srgbClr val="000000"/>
              </a:buClr>
              <a:buSzPts val="3200"/>
              <a:buFont typeface="Arial"/>
              <a:buChar char="•"/>
            </a:pPr>
            <a:r>
              <a:rPr b="0" i="1" lang="en-US" sz="3200" u="none">
                <a:solidFill>
                  <a:srgbClr val="000000"/>
                </a:solidFill>
                <a:latin typeface="Arial"/>
                <a:ea typeface="Arial"/>
                <a:cs typeface="Arial"/>
                <a:sym typeface="Arial"/>
              </a:rPr>
              <a:t>Online registration </a:t>
            </a:r>
            <a:endParaRPr>
              <a:solidFill>
                <a:srgbClr val="000000"/>
              </a:solidFill>
            </a:endParaRPr>
          </a:p>
          <a:p>
            <a:pPr indent="-342900" lvl="0" marL="342900" rtl="0" algn="l">
              <a:lnSpc>
                <a:spcPct val="9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If you have not yet retaken the ACT and still want to, you may sign up for the Oct</a:t>
            </a:r>
            <a:r>
              <a:rPr lang="en-US">
                <a:solidFill>
                  <a:srgbClr val="000000"/>
                </a:solidFill>
              </a:rPr>
              <a:t>ober/</a:t>
            </a:r>
            <a:r>
              <a:rPr b="0" i="0" lang="en-US" sz="3200" u="none">
                <a:solidFill>
                  <a:srgbClr val="000000"/>
                </a:solidFill>
                <a:latin typeface="Arial"/>
                <a:ea typeface="Arial"/>
                <a:cs typeface="Arial"/>
                <a:sym typeface="Arial"/>
              </a:rPr>
              <a:t>December test. Many colleges are test-optional now.</a:t>
            </a:r>
            <a:endParaRPr>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92" name="Shape 192"/>
        <p:cNvGrpSpPr/>
        <p:nvPr/>
      </p:nvGrpSpPr>
      <p:grpSpPr>
        <a:xfrm>
          <a:off x="0" y="0"/>
          <a:ext cx="0" cy="0"/>
          <a:chOff x="0" y="0"/>
          <a:chExt cx="0" cy="0"/>
        </a:xfrm>
      </p:grpSpPr>
      <p:sp>
        <p:nvSpPr>
          <p:cNvPr id="193" name="Google Shape;193;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ACT Costs</a:t>
            </a:r>
            <a:endParaRPr>
              <a:solidFill>
                <a:srgbClr val="000000"/>
              </a:solidFill>
            </a:endParaRPr>
          </a:p>
        </p:txBody>
      </p:sp>
      <p:sp>
        <p:nvSpPr>
          <p:cNvPr id="194" name="Google Shape;194;p1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0000"/>
              </a:buClr>
              <a:buSzPts val="4400"/>
              <a:buFont typeface="Arial"/>
              <a:buChar char="•"/>
            </a:pPr>
            <a:r>
              <a:rPr b="0" i="0" lang="en-US" sz="4400" u="none">
                <a:solidFill>
                  <a:srgbClr val="000000"/>
                </a:solidFill>
                <a:latin typeface="Arial"/>
                <a:ea typeface="Arial"/>
                <a:cs typeface="Arial"/>
                <a:sym typeface="Arial"/>
              </a:rPr>
              <a:t>ACT = $6</a:t>
            </a:r>
            <a:r>
              <a:rPr lang="en-US" sz="4400">
                <a:solidFill>
                  <a:srgbClr val="000000"/>
                </a:solidFill>
              </a:rPr>
              <a:t>9</a:t>
            </a:r>
            <a:r>
              <a:rPr b="0" i="0" lang="en-US" sz="4400" u="none">
                <a:solidFill>
                  <a:srgbClr val="000000"/>
                </a:solidFill>
                <a:latin typeface="Arial"/>
                <a:ea typeface="Arial"/>
                <a:cs typeface="Arial"/>
                <a:sym typeface="Arial"/>
              </a:rPr>
              <a:t>.00</a:t>
            </a:r>
            <a:endParaRPr>
              <a:solidFill>
                <a:srgbClr val="000000"/>
              </a:solidFill>
            </a:endParaRPr>
          </a:p>
          <a:p>
            <a:pPr indent="-342900" lvl="0" marL="342900" rtl="0" algn="l">
              <a:lnSpc>
                <a:spcPct val="100000"/>
              </a:lnSpc>
              <a:spcBef>
                <a:spcPts val="880"/>
              </a:spcBef>
              <a:spcAft>
                <a:spcPts val="0"/>
              </a:spcAft>
              <a:buClr>
                <a:srgbClr val="000000"/>
              </a:buClr>
              <a:buSzPts val="4400"/>
              <a:buFont typeface="Arial"/>
              <a:buChar char="•"/>
            </a:pPr>
            <a:r>
              <a:rPr b="0" i="0" lang="en-US" sz="4400" u="none">
                <a:solidFill>
                  <a:srgbClr val="000000"/>
                </a:solidFill>
                <a:latin typeface="Arial"/>
                <a:ea typeface="Arial"/>
                <a:cs typeface="Arial"/>
                <a:sym typeface="Arial"/>
              </a:rPr>
              <a:t>ACT Plus Writing = $</a:t>
            </a:r>
            <a:r>
              <a:rPr lang="en-US" sz="4400">
                <a:solidFill>
                  <a:srgbClr val="000000"/>
                </a:solidFill>
              </a:rPr>
              <a:t>94</a:t>
            </a:r>
            <a:r>
              <a:rPr b="0" i="0" lang="en-US" sz="4400" u="none">
                <a:solidFill>
                  <a:srgbClr val="000000"/>
                </a:solidFill>
                <a:latin typeface="Arial"/>
                <a:ea typeface="Arial"/>
                <a:cs typeface="Arial"/>
                <a:sym typeface="Arial"/>
              </a:rPr>
              <a:t>.00</a:t>
            </a:r>
            <a:endParaRPr>
              <a:solidFill>
                <a:srgbClr val="000000"/>
              </a:solidFill>
            </a:endParaRPr>
          </a:p>
          <a:p>
            <a:pPr indent="-342900" lvl="0" marL="342900" rtl="0" algn="l">
              <a:lnSpc>
                <a:spcPct val="100000"/>
              </a:lnSpc>
              <a:spcBef>
                <a:spcPts val="880"/>
              </a:spcBef>
              <a:spcAft>
                <a:spcPts val="0"/>
              </a:spcAft>
              <a:buClr>
                <a:schemeClr val="lt1"/>
              </a:buClr>
              <a:buSzPts val="4400"/>
              <a:buFont typeface="Arial"/>
              <a:buNone/>
            </a:pPr>
            <a:r>
              <a:rPr b="0" i="0" lang="en-US" sz="4400" u="none">
                <a:solidFill>
                  <a:srgbClr val="000000"/>
                </a:solidFill>
                <a:latin typeface="Arial"/>
                <a:ea typeface="Arial"/>
                <a:cs typeface="Arial"/>
                <a:sym typeface="Arial"/>
              </a:rPr>
              <a:t>  Late Registration = add $3</a:t>
            </a:r>
            <a:r>
              <a:rPr lang="en-US" sz="4400">
                <a:solidFill>
                  <a:srgbClr val="000000"/>
                </a:solidFill>
              </a:rPr>
              <a:t>8</a:t>
            </a:r>
            <a:r>
              <a:rPr b="0" i="0" lang="en-US" sz="4400" u="none">
                <a:solidFill>
                  <a:srgbClr val="000000"/>
                </a:solidFill>
                <a:latin typeface="Arial"/>
                <a:ea typeface="Arial"/>
                <a:cs typeface="Arial"/>
                <a:sym typeface="Arial"/>
              </a:rPr>
              <a:t>.00</a:t>
            </a:r>
            <a:endParaRPr>
              <a:solidFill>
                <a:srgbClr val="000000"/>
              </a:solidFill>
            </a:endParaRPr>
          </a:p>
          <a:p>
            <a:pPr indent="-342900" lvl="0" marL="342900" rtl="0" algn="l">
              <a:lnSpc>
                <a:spcPct val="100000"/>
              </a:lnSpc>
              <a:spcBef>
                <a:spcPts val="880"/>
              </a:spcBef>
              <a:spcAft>
                <a:spcPts val="0"/>
              </a:spcAft>
              <a:buClr>
                <a:srgbClr val="000000"/>
              </a:buClr>
              <a:buSzPts val="4400"/>
              <a:buFont typeface="Arial"/>
              <a:buChar char="•"/>
            </a:pPr>
            <a:r>
              <a:rPr b="0" i="0" lang="en-US" sz="4400" u="none">
                <a:solidFill>
                  <a:srgbClr val="000000"/>
                </a:solidFill>
                <a:latin typeface="Arial"/>
                <a:ea typeface="Arial"/>
                <a:cs typeface="Arial"/>
                <a:sym typeface="Arial"/>
              </a:rPr>
              <a:t>Fee Waivers – free/reduced lunch – see Guidance at least week in advance</a:t>
            </a:r>
            <a:endParaRPr>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90" name="Shape 90"/>
        <p:cNvGrpSpPr/>
        <p:nvPr/>
      </p:nvGrpSpPr>
      <p:grpSpPr>
        <a:xfrm>
          <a:off x="0" y="0"/>
          <a:ext cx="0" cy="0"/>
          <a:chOff x="0" y="0"/>
          <a:chExt cx="0" cy="0"/>
        </a:xfrm>
      </p:grpSpPr>
      <p:sp>
        <p:nvSpPr>
          <p:cNvPr id="91" name="Google Shape;91;p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4000"/>
              <a:buFont typeface="Arial"/>
              <a:buNone/>
            </a:pPr>
            <a:r>
              <a:rPr b="1" i="0" lang="en-US" sz="4000" u="sng">
                <a:solidFill>
                  <a:srgbClr val="000000"/>
                </a:solidFill>
                <a:latin typeface="Arial"/>
                <a:ea typeface="Arial"/>
                <a:cs typeface="Arial"/>
                <a:sym typeface="Arial"/>
              </a:rPr>
              <a:t>Transcripts and Record Reviews</a:t>
            </a:r>
            <a:br>
              <a:rPr b="0" i="0" lang="en-US" sz="4000" u="none">
                <a:solidFill>
                  <a:srgbClr val="000000"/>
                </a:solidFill>
                <a:latin typeface="Arial"/>
                <a:ea typeface="Arial"/>
                <a:cs typeface="Arial"/>
                <a:sym typeface="Arial"/>
              </a:rPr>
            </a:br>
            <a:endParaRPr>
              <a:solidFill>
                <a:srgbClr val="000000"/>
              </a:solidFill>
            </a:endParaRPr>
          </a:p>
        </p:txBody>
      </p:sp>
      <p:sp>
        <p:nvSpPr>
          <p:cNvPr id="92" name="Google Shape;92;p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Check address</a:t>
            </a:r>
            <a:endParaRPr>
              <a:solidFill>
                <a:srgbClr val="000000"/>
              </a:solidFill>
            </a:endParaRPr>
          </a:p>
          <a:p>
            <a:pPr indent="-342900" lvl="0" marL="342900" rtl="0" algn="l">
              <a:lnSpc>
                <a:spcPct val="9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Check phone number</a:t>
            </a:r>
            <a:endParaRPr>
              <a:solidFill>
                <a:srgbClr val="000000"/>
              </a:solidFill>
            </a:endParaRPr>
          </a:p>
          <a:p>
            <a:pPr indent="-342900" lvl="0" marL="342900" rtl="0" algn="l">
              <a:lnSpc>
                <a:spcPct val="9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Review academic info on transcript such as grades, cum gpa, etc. (you can keep this-keep secure)</a:t>
            </a:r>
            <a:endParaRPr>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98" name="Shape 198"/>
        <p:cNvGrpSpPr/>
        <p:nvPr/>
      </p:nvGrpSpPr>
      <p:grpSpPr>
        <a:xfrm>
          <a:off x="0" y="0"/>
          <a:ext cx="0" cy="0"/>
          <a:chOff x="0" y="0"/>
          <a:chExt cx="0" cy="0"/>
        </a:xfrm>
      </p:grpSpPr>
      <p:sp>
        <p:nvSpPr>
          <p:cNvPr id="199" name="Google Shape;199;p2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SAT Test Sections</a:t>
            </a:r>
            <a:endParaRPr>
              <a:solidFill>
                <a:srgbClr val="000000"/>
              </a:solidFill>
            </a:endParaRPr>
          </a:p>
        </p:txBody>
      </p:sp>
      <p:sp>
        <p:nvSpPr>
          <p:cNvPr id="200" name="Google Shape;200;p2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88900" lvl="0" marL="342900" rtl="0" algn="l">
              <a:lnSpc>
                <a:spcPct val="100000"/>
              </a:lnSpc>
              <a:spcBef>
                <a:spcPts val="0"/>
              </a:spcBef>
              <a:spcAft>
                <a:spcPts val="0"/>
              </a:spcAft>
              <a:buClr>
                <a:schemeClr val="lt1"/>
              </a:buClr>
              <a:buSzPts val="4000"/>
              <a:buFont typeface="Arial"/>
              <a:buNone/>
            </a:pPr>
            <a:r>
              <a:t/>
            </a:r>
            <a:endParaRPr b="0" i="0" sz="4000" u="none">
              <a:solidFill>
                <a:schemeClr val="lt1"/>
              </a:solidFill>
              <a:latin typeface="Arial"/>
              <a:ea typeface="Arial"/>
              <a:cs typeface="Arial"/>
              <a:sym typeface="Aria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1)  Reading and Writing</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lang="en-US" sz="4000">
                <a:solidFill>
                  <a:srgbClr val="000000"/>
                </a:solidFill>
              </a:rPr>
              <a:t>2</a:t>
            </a:r>
            <a:r>
              <a:rPr b="0" i="0" lang="en-US" sz="4000" u="none">
                <a:solidFill>
                  <a:srgbClr val="000000"/>
                </a:solidFill>
                <a:latin typeface="Arial"/>
                <a:ea typeface="Arial"/>
                <a:cs typeface="Arial"/>
                <a:sym typeface="Arial"/>
              </a:rPr>
              <a:t>)  Math</a:t>
            </a:r>
            <a:endParaRPr>
              <a:solidFill>
                <a:srgbClr val="000000"/>
              </a:solidFill>
            </a:endParaRPr>
          </a:p>
          <a:p>
            <a:pPr indent="0" lvl="0" marL="342900" rtl="0" algn="l">
              <a:lnSpc>
                <a:spcPct val="100000"/>
              </a:lnSpc>
              <a:spcBef>
                <a:spcPts val="800"/>
              </a:spcBef>
              <a:spcAft>
                <a:spcPts val="0"/>
              </a:spcAft>
              <a:buNone/>
            </a:pPr>
            <a:r>
              <a:t/>
            </a:r>
            <a:endParaRPr>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204" name="Shape 204"/>
        <p:cNvGrpSpPr/>
        <p:nvPr/>
      </p:nvGrpSpPr>
      <p:grpSpPr>
        <a:xfrm>
          <a:off x="0" y="0"/>
          <a:ext cx="0" cy="0"/>
          <a:chOff x="0" y="0"/>
          <a:chExt cx="0" cy="0"/>
        </a:xfrm>
      </p:grpSpPr>
      <p:sp>
        <p:nvSpPr>
          <p:cNvPr id="205" name="Google Shape;205;p2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SAT Dates</a:t>
            </a:r>
            <a:endParaRPr>
              <a:solidFill>
                <a:srgbClr val="000000"/>
              </a:solidFill>
            </a:endParaRPr>
          </a:p>
        </p:txBody>
      </p:sp>
      <p:sp>
        <p:nvSpPr>
          <p:cNvPr id="206" name="Google Shape;206;p2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90500" lvl="0" marL="342900" rtl="0" algn="l">
              <a:lnSpc>
                <a:spcPct val="100000"/>
              </a:lnSpc>
              <a:spcBef>
                <a:spcPts val="0"/>
              </a:spcBef>
              <a:spcAft>
                <a:spcPts val="0"/>
              </a:spcAft>
              <a:buClr>
                <a:schemeClr val="lt1"/>
              </a:buClr>
              <a:buSzPts val="2400"/>
              <a:buFont typeface="Arial"/>
              <a:buNone/>
            </a:pPr>
            <a:r>
              <a:t/>
            </a:r>
            <a:endParaRPr b="0" i="0" sz="2400" u="none">
              <a:solidFill>
                <a:schemeClr val="lt1"/>
              </a:solidFill>
              <a:latin typeface="Arial"/>
              <a:ea typeface="Arial"/>
              <a:cs typeface="Arial"/>
              <a:sym typeface="Arial"/>
            </a:endParaRPr>
          </a:p>
          <a:p>
            <a:pPr indent="-342900" lvl="0" marL="342900" rtl="0" algn="l">
              <a:lnSpc>
                <a:spcPct val="100000"/>
              </a:lnSpc>
              <a:spcBef>
                <a:spcPts val="720"/>
              </a:spcBef>
              <a:spcAft>
                <a:spcPts val="0"/>
              </a:spcAft>
              <a:buClr>
                <a:srgbClr val="000000"/>
              </a:buClr>
              <a:buSzPts val="3600"/>
              <a:buFont typeface="Arial"/>
              <a:buChar char="•"/>
            </a:pPr>
            <a:r>
              <a:rPr lang="en-US" sz="3600">
                <a:solidFill>
                  <a:srgbClr val="000000"/>
                </a:solidFill>
              </a:rPr>
              <a:t>November 2nd (deadline: Oct. 18th)</a:t>
            </a:r>
            <a:endParaRPr sz="3600">
              <a:solidFill>
                <a:srgbClr val="000000"/>
              </a:solidFill>
            </a:endParaRPr>
          </a:p>
          <a:p>
            <a:pPr indent="-342900" lvl="0" marL="342900" rtl="0" algn="l">
              <a:lnSpc>
                <a:spcPct val="100000"/>
              </a:lnSpc>
              <a:spcBef>
                <a:spcPts val="720"/>
              </a:spcBef>
              <a:spcAft>
                <a:spcPts val="0"/>
              </a:spcAft>
              <a:buClr>
                <a:srgbClr val="000000"/>
              </a:buClr>
              <a:buSzPts val="3600"/>
              <a:buFont typeface="Arial"/>
              <a:buChar char="•"/>
            </a:pPr>
            <a:r>
              <a:rPr b="0" i="0" lang="en-US" sz="3600" u="none">
                <a:solidFill>
                  <a:srgbClr val="000000"/>
                </a:solidFill>
                <a:latin typeface="Arial"/>
                <a:ea typeface="Arial"/>
                <a:cs typeface="Arial"/>
                <a:sym typeface="Arial"/>
              </a:rPr>
              <a:t>December </a:t>
            </a:r>
            <a:r>
              <a:rPr lang="en-US" sz="3600">
                <a:solidFill>
                  <a:srgbClr val="000000"/>
                </a:solidFill>
              </a:rPr>
              <a:t>7th</a:t>
            </a:r>
            <a:r>
              <a:rPr b="0" i="0" lang="en-US" sz="3600" u="none">
                <a:solidFill>
                  <a:srgbClr val="000000"/>
                </a:solidFill>
                <a:latin typeface="Arial"/>
                <a:ea typeface="Arial"/>
                <a:cs typeface="Arial"/>
                <a:sym typeface="Arial"/>
              </a:rPr>
              <a:t> (deadline Nov. </a:t>
            </a:r>
            <a:r>
              <a:rPr lang="en-US" sz="3600">
                <a:solidFill>
                  <a:srgbClr val="000000"/>
                </a:solidFill>
              </a:rPr>
              <a:t>22nd</a:t>
            </a:r>
            <a:r>
              <a:rPr b="0" i="0" lang="en-US" sz="3600" u="none">
                <a:solidFill>
                  <a:srgbClr val="000000"/>
                </a:solidFill>
                <a:latin typeface="Arial"/>
                <a:ea typeface="Arial"/>
                <a:cs typeface="Arial"/>
                <a:sym typeface="Arial"/>
              </a:rPr>
              <a:t>)</a:t>
            </a:r>
            <a:endParaRPr b="0" baseline="30000" i="0" sz="3600" u="none">
              <a:solidFill>
                <a:srgbClr val="000000"/>
              </a:solidFill>
              <a:latin typeface="Arial"/>
              <a:ea typeface="Arial"/>
              <a:cs typeface="Arial"/>
              <a:sym typeface="Arial"/>
            </a:endParaRPr>
          </a:p>
          <a:p>
            <a:pPr indent="-342900" lvl="0" marL="342900" rtl="0" algn="l">
              <a:lnSpc>
                <a:spcPct val="100000"/>
              </a:lnSpc>
              <a:spcBef>
                <a:spcPts val="720"/>
              </a:spcBef>
              <a:spcAft>
                <a:spcPts val="0"/>
              </a:spcAft>
              <a:buClr>
                <a:schemeClr val="lt1"/>
              </a:buClr>
              <a:buSzPts val="3600"/>
              <a:buFont typeface="Arial"/>
              <a:buNone/>
            </a:pPr>
            <a:r>
              <a:t/>
            </a:r>
            <a:endParaRPr b="0" i="0" sz="3600" u="none">
              <a:solidFill>
                <a:srgbClr val="000000"/>
              </a:solidFill>
              <a:latin typeface="Arial"/>
              <a:ea typeface="Arial"/>
              <a:cs typeface="Arial"/>
              <a:sym typeface="Arial"/>
            </a:endParaRPr>
          </a:p>
          <a:p>
            <a:pPr indent="-342900" lvl="0" marL="342900" rtl="0" algn="l">
              <a:lnSpc>
                <a:spcPct val="100000"/>
              </a:lnSpc>
              <a:spcBef>
                <a:spcPts val="720"/>
              </a:spcBef>
              <a:spcAft>
                <a:spcPts val="0"/>
              </a:spcAft>
              <a:buClr>
                <a:srgbClr val="000000"/>
              </a:buClr>
              <a:buSzPts val="3600"/>
              <a:buFont typeface="Arial"/>
              <a:buChar char="•"/>
            </a:pPr>
            <a:r>
              <a:rPr b="1" i="0" lang="en-US" sz="3600" u="none">
                <a:solidFill>
                  <a:srgbClr val="000000"/>
                </a:solidFill>
                <a:latin typeface="Arial"/>
                <a:ea typeface="Arial"/>
                <a:cs typeface="Arial"/>
                <a:sym typeface="Arial"/>
              </a:rPr>
              <a:t>Go to collegeboard.org to register</a:t>
            </a:r>
            <a:endParaRPr>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210" name="Shape 210"/>
        <p:cNvGrpSpPr/>
        <p:nvPr/>
      </p:nvGrpSpPr>
      <p:grpSpPr>
        <a:xfrm>
          <a:off x="0" y="0"/>
          <a:ext cx="0" cy="0"/>
          <a:chOff x="0" y="0"/>
          <a:chExt cx="0" cy="0"/>
        </a:xfrm>
      </p:grpSpPr>
      <p:sp>
        <p:nvSpPr>
          <p:cNvPr id="211" name="Google Shape;211;p2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SAT Costs</a:t>
            </a:r>
            <a:endParaRPr>
              <a:solidFill>
                <a:srgbClr val="000000"/>
              </a:solidFill>
            </a:endParaRPr>
          </a:p>
        </p:txBody>
      </p:sp>
      <p:sp>
        <p:nvSpPr>
          <p:cNvPr id="212" name="Google Shape;212;p22"/>
          <p:cNvSpPr txBox="1"/>
          <p:nvPr>
            <p:ph idx="1" type="body"/>
          </p:nvPr>
        </p:nvSpPr>
        <p:spPr>
          <a:xfrm>
            <a:off x="457200" y="15240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lt1"/>
              </a:buClr>
              <a:buSzPts val="3200"/>
              <a:buFont typeface="Arial"/>
              <a:buNone/>
            </a:pPr>
            <a:r>
              <a:t/>
            </a:r>
            <a:endParaRPr b="0" i="0" sz="3200" u="none">
              <a:solidFill>
                <a:schemeClr val="lt1"/>
              </a:solidFill>
              <a:latin typeface="Arial"/>
              <a:ea typeface="Arial"/>
              <a:cs typeface="Arial"/>
              <a:sym typeface="Aria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SAT = $6</a:t>
            </a:r>
            <a:r>
              <a:rPr lang="en-US" sz="4000">
                <a:solidFill>
                  <a:srgbClr val="000000"/>
                </a:solidFill>
              </a:rPr>
              <a:t>8</a:t>
            </a:r>
            <a:r>
              <a:rPr b="0" i="0" lang="en-US" sz="4000" u="none">
                <a:solidFill>
                  <a:srgbClr val="000000"/>
                </a:solidFill>
                <a:latin typeface="Arial"/>
                <a:ea typeface="Arial"/>
                <a:cs typeface="Arial"/>
                <a:sym typeface="Arial"/>
              </a:rPr>
              <a:t>.00</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Late Registration = add $3</a:t>
            </a:r>
            <a:r>
              <a:rPr lang="en-US" sz="4000">
                <a:solidFill>
                  <a:srgbClr val="000000"/>
                </a:solidFill>
              </a:rPr>
              <a:t>4</a:t>
            </a:r>
            <a:r>
              <a:rPr b="0" i="0" lang="en-US" sz="4000" u="none">
                <a:solidFill>
                  <a:srgbClr val="000000"/>
                </a:solidFill>
                <a:latin typeface="Arial"/>
                <a:ea typeface="Arial"/>
                <a:cs typeface="Arial"/>
                <a:sym typeface="Arial"/>
              </a:rPr>
              <a:t>.00</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Fee Waivers – if free/reduced lunch – see Guidance at least a week in advance</a:t>
            </a:r>
            <a:endParaRPr>
              <a:solidFill>
                <a:srgbClr val="000000"/>
              </a:solidFill>
            </a:endParaRPr>
          </a:p>
          <a:p>
            <a:pPr indent="-88900" lvl="0" marL="342900" rtl="0" algn="l">
              <a:spcBef>
                <a:spcPts val="800"/>
              </a:spcBef>
              <a:spcAft>
                <a:spcPts val="0"/>
              </a:spcAft>
              <a:buClr>
                <a:schemeClr val="lt1"/>
              </a:buClr>
              <a:buSzPts val="4000"/>
              <a:buFont typeface="Arial"/>
              <a:buNone/>
            </a:pPr>
            <a:r>
              <a:t/>
            </a:r>
            <a:endParaRPr b="0" i="0" sz="4000" u="none">
              <a:solidFill>
                <a:schemeClr val="lt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216" name="Shape 216"/>
        <p:cNvGrpSpPr/>
        <p:nvPr/>
      </p:nvGrpSpPr>
      <p:grpSpPr>
        <a:xfrm>
          <a:off x="0" y="0"/>
          <a:ext cx="0" cy="0"/>
          <a:chOff x="0" y="0"/>
          <a:chExt cx="0" cy="0"/>
        </a:xfrm>
      </p:grpSpPr>
      <p:sp>
        <p:nvSpPr>
          <p:cNvPr id="217" name="Google Shape;217;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Financial Aid Night</a:t>
            </a:r>
            <a:r>
              <a:rPr b="0" i="0" lang="en-US" sz="4400" u="none">
                <a:solidFill>
                  <a:schemeClr val="lt2"/>
                </a:solidFill>
                <a:latin typeface="Arial"/>
                <a:ea typeface="Arial"/>
                <a:cs typeface="Arial"/>
                <a:sym typeface="Arial"/>
              </a:rPr>
              <a:t> </a:t>
            </a:r>
            <a:endParaRPr/>
          </a:p>
        </p:txBody>
      </p:sp>
      <p:sp>
        <p:nvSpPr>
          <p:cNvPr id="218" name="Google Shape;218;p2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0000"/>
              </a:buClr>
              <a:buSzPts val="4000"/>
              <a:buFont typeface="Arial"/>
              <a:buChar char="•"/>
            </a:pPr>
            <a:r>
              <a:rPr lang="en-US" sz="4000">
                <a:solidFill>
                  <a:srgbClr val="000000"/>
                </a:solidFill>
              </a:rPr>
              <a:t>Oct. 3rd</a:t>
            </a:r>
            <a:r>
              <a:rPr b="0" baseline="30000" i="0" lang="en-US" sz="4000" u="none">
                <a:solidFill>
                  <a:srgbClr val="000000"/>
                </a:solidFill>
                <a:latin typeface="Arial"/>
                <a:ea typeface="Arial"/>
                <a:cs typeface="Arial"/>
                <a:sym typeface="Arial"/>
              </a:rPr>
              <a:t> </a:t>
            </a:r>
            <a:r>
              <a:rPr b="0" i="0" lang="en-US" sz="4000" u="none">
                <a:solidFill>
                  <a:srgbClr val="000000"/>
                </a:solidFill>
                <a:latin typeface="Arial"/>
                <a:ea typeface="Arial"/>
                <a:cs typeface="Arial"/>
                <a:sym typeface="Arial"/>
              </a:rPr>
              <a:t>– 5:30 pm – presenter will be from the University of Akron Financial Aid Dept.</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FAFSA goes LIVE December 1</a:t>
            </a:r>
            <a:endParaRPr>
              <a:solidFill>
                <a:srgbClr val="000000"/>
              </a:solidFill>
            </a:endParaRPr>
          </a:p>
          <a:p>
            <a:pPr indent="-342900" lvl="0" marL="342900" rtl="0" algn="l">
              <a:lnSpc>
                <a:spcPct val="100000"/>
              </a:lnSpc>
              <a:spcBef>
                <a:spcPts val="800"/>
              </a:spcBef>
              <a:spcAft>
                <a:spcPts val="0"/>
              </a:spcAft>
              <a:buClr>
                <a:schemeClr val="lt1"/>
              </a:buClr>
              <a:buSzPts val="4000"/>
              <a:buFont typeface="Arial"/>
              <a:buChar char="•"/>
            </a:pPr>
            <a:r>
              <a:rPr b="0" i="0" lang="en-US" sz="4000" u="sng">
                <a:solidFill>
                  <a:srgbClr val="000000"/>
                </a:solidFill>
                <a:hlinkClick r:id="rId3">
                  <a:extLst>
                    <a:ext uri="{A12FA001-AC4F-418D-AE19-62706E023703}">
                      <ahyp:hlinkClr val="tx"/>
                    </a:ext>
                  </a:extLst>
                </a:hlinkClick>
              </a:rPr>
              <a:t>www.fafsa.ed.g</a:t>
            </a:r>
            <a:r>
              <a:rPr b="0" i="0" lang="en-US" sz="4000" u="sng">
                <a:solidFill>
                  <a:schemeClr val="lt1"/>
                </a:solidFill>
                <a:hlinkClick r:id="rId4">
                  <a:extLst>
                    <a:ext uri="{A12FA001-AC4F-418D-AE19-62706E023703}">
                      <ahyp:hlinkClr val="tx"/>
                    </a:ext>
                  </a:extLst>
                </a:hlinkClick>
              </a:rPr>
              <a:t>ov</a:t>
            </a:r>
            <a:endParaRPr/>
          </a:p>
          <a:p>
            <a:pPr indent="-88900" lvl="0" marL="342900" rtl="0" algn="l">
              <a:spcBef>
                <a:spcPts val="800"/>
              </a:spcBef>
              <a:spcAft>
                <a:spcPts val="0"/>
              </a:spcAft>
              <a:buClr>
                <a:schemeClr val="lt1"/>
              </a:buClr>
              <a:buSzPts val="4000"/>
              <a:buFont typeface="Arial"/>
              <a:buNone/>
            </a:pPr>
            <a:r>
              <a:t/>
            </a:r>
            <a:endParaRPr b="0" i="0" sz="4000" u="sng">
              <a:solidFill>
                <a:schemeClr val="lt1"/>
              </a:solidFill>
              <a:hlinkClick r:id="rId5">
                <a:extLst>
                  <a:ext uri="{A12FA001-AC4F-418D-AE19-62706E023703}">
                    <ahyp:hlinkClr val="tx"/>
                  </a:ext>
                </a:extLst>
              </a:hlinkClick>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222" name="Shape 222"/>
        <p:cNvGrpSpPr/>
        <p:nvPr/>
      </p:nvGrpSpPr>
      <p:grpSpPr>
        <a:xfrm>
          <a:off x="0" y="0"/>
          <a:ext cx="0" cy="0"/>
          <a:chOff x="0" y="0"/>
          <a:chExt cx="0" cy="0"/>
        </a:xfrm>
      </p:grpSpPr>
      <p:sp>
        <p:nvSpPr>
          <p:cNvPr id="223" name="Google Shape;223;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Websites</a:t>
            </a:r>
            <a:endParaRPr>
              <a:solidFill>
                <a:srgbClr val="000000"/>
              </a:solidFill>
            </a:endParaRPr>
          </a:p>
        </p:txBody>
      </p:sp>
      <p:sp>
        <p:nvSpPr>
          <p:cNvPr id="224" name="Google Shape;224;p2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We have put together a list of many valuable websites for you to use.</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Test Prep</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Career / College Search </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Financial Aid / Scholarship </a:t>
            </a:r>
            <a:endParaRPr>
              <a:solidFill>
                <a:srgbClr val="0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228" name="Shape 228"/>
        <p:cNvGrpSpPr/>
        <p:nvPr/>
      </p:nvGrpSpPr>
      <p:grpSpPr>
        <a:xfrm>
          <a:off x="0" y="0"/>
          <a:ext cx="0" cy="0"/>
          <a:chOff x="0" y="0"/>
          <a:chExt cx="0" cy="0"/>
        </a:xfrm>
      </p:grpSpPr>
      <p:sp>
        <p:nvSpPr>
          <p:cNvPr id="229" name="Google Shape;229;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NCAA/NAIA</a:t>
            </a:r>
            <a:endParaRPr>
              <a:solidFill>
                <a:srgbClr val="000000"/>
              </a:solidFill>
            </a:endParaRPr>
          </a:p>
        </p:txBody>
      </p:sp>
      <p:sp>
        <p:nvSpPr>
          <p:cNvPr id="230" name="Google Shape;230;p2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0000"/>
              </a:buClr>
              <a:buSzPts val="2800"/>
              <a:buFont typeface="Arial"/>
              <a:buChar char="•"/>
            </a:pPr>
            <a:r>
              <a:rPr b="0" i="0" lang="en-US" sz="2800" u="none">
                <a:solidFill>
                  <a:srgbClr val="000000"/>
                </a:solidFill>
                <a:latin typeface="Arial"/>
                <a:ea typeface="Arial"/>
                <a:cs typeface="Arial"/>
                <a:sym typeface="Arial"/>
              </a:rPr>
              <a:t>All potential Div. I &amp; II athletes need to fully register with the NCAA Eligibility Center. Division III potentials only need to fill out the free profile with the eligibility center. Potential NAIA athletes should register with NAIA eligibility center. </a:t>
            </a:r>
            <a:endParaRPr>
              <a:solidFill>
                <a:srgbClr val="000000"/>
              </a:solidFill>
            </a:endParaRPr>
          </a:p>
          <a:p>
            <a:pPr indent="-342900" lvl="0" marL="342900" rtl="0" algn="l">
              <a:lnSpc>
                <a:spcPct val="100000"/>
              </a:lnSpc>
              <a:spcBef>
                <a:spcPts val="560"/>
              </a:spcBef>
              <a:spcAft>
                <a:spcPts val="0"/>
              </a:spcAft>
              <a:buClr>
                <a:srgbClr val="000000"/>
              </a:buClr>
              <a:buSzPts val="2800"/>
              <a:buFont typeface="Arial"/>
              <a:buChar char="•"/>
            </a:pPr>
            <a:r>
              <a:rPr b="0" i="0" lang="en-US" sz="2800" u="sng">
                <a:solidFill>
                  <a:srgbClr val="000000"/>
                </a:solidFill>
                <a:hlinkClick r:id="rId3">
                  <a:extLst>
                    <a:ext uri="{A12FA001-AC4F-418D-AE19-62706E023703}">
                      <ahyp:hlinkClr val="tx"/>
                    </a:ext>
                  </a:extLst>
                </a:hlinkClick>
              </a:rPr>
              <a:t>www.eligibilitycenter.org</a:t>
            </a:r>
            <a:r>
              <a:rPr b="0" i="0" lang="en-US" sz="2800" u="none">
                <a:solidFill>
                  <a:srgbClr val="000000"/>
                </a:solidFill>
                <a:latin typeface="Arial"/>
                <a:ea typeface="Arial"/>
                <a:cs typeface="Arial"/>
                <a:sym typeface="Arial"/>
              </a:rPr>
              <a:t> / $100 fee to fully register, or free just for the profile part</a:t>
            </a:r>
            <a:endParaRPr>
              <a:solidFill>
                <a:srgbClr val="000000"/>
              </a:solidFill>
            </a:endParaRPr>
          </a:p>
          <a:p>
            <a:pPr indent="-342900" lvl="0" marL="342900" rtl="0" algn="l">
              <a:lnSpc>
                <a:spcPct val="100000"/>
              </a:lnSpc>
              <a:spcBef>
                <a:spcPts val="560"/>
              </a:spcBef>
              <a:spcAft>
                <a:spcPts val="0"/>
              </a:spcAft>
              <a:buClr>
                <a:srgbClr val="000000"/>
              </a:buClr>
              <a:buSzPts val="2800"/>
              <a:buFont typeface="Arial"/>
              <a:buChar char="•"/>
            </a:pPr>
            <a:r>
              <a:rPr b="0" i="0" lang="en-US" sz="2800" u="none">
                <a:solidFill>
                  <a:srgbClr val="000000"/>
                </a:solidFill>
                <a:latin typeface="Arial"/>
                <a:ea typeface="Arial"/>
                <a:cs typeface="Arial"/>
                <a:sym typeface="Arial"/>
              </a:rPr>
              <a:t>Fee waivers available </a:t>
            </a:r>
            <a:r>
              <a:rPr b="0" i="0" lang="en-US" sz="2800" u="sng">
                <a:solidFill>
                  <a:srgbClr val="000000"/>
                </a:solidFill>
                <a:hlinkClick r:id="rId4">
                  <a:extLst>
                    <a:ext uri="{A12FA001-AC4F-418D-AE19-62706E023703}">
                      <ahyp:hlinkClr val="tx"/>
                    </a:ext>
                  </a:extLst>
                </a:hlinkClick>
              </a:rPr>
              <a:t>www.playnaia.org</a:t>
            </a:r>
            <a:r>
              <a:rPr b="0" i="0" lang="en-US" sz="2800" u="none">
                <a:solidFill>
                  <a:srgbClr val="000000"/>
                </a:solidFill>
                <a:latin typeface="Arial"/>
                <a:ea typeface="Arial"/>
                <a:cs typeface="Arial"/>
                <a:sym typeface="Arial"/>
              </a:rPr>
              <a:t> / $</a:t>
            </a:r>
            <a:r>
              <a:rPr lang="en-US" sz="2800">
                <a:solidFill>
                  <a:srgbClr val="000000"/>
                </a:solidFill>
              </a:rPr>
              <a:t>10</a:t>
            </a:r>
            <a:r>
              <a:rPr b="0" i="0" lang="en-US" sz="2800" u="none">
                <a:solidFill>
                  <a:srgbClr val="000000"/>
                </a:solidFill>
                <a:latin typeface="Arial"/>
                <a:ea typeface="Arial"/>
                <a:cs typeface="Arial"/>
                <a:sym typeface="Arial"/>
              </a:rPr>
              <a:t>0 fee</a:t>
            </a:r>
            <a:endParaRPr b="0" i="0" sz="2800" u="none">
              <a:solidFill>
                <a:srgbClr val="000000"/>
              </a:solidFill>
              <a:latin typeface="Arial"/>
              <a:ea typeface="Arial"/>
              <a:cs typeface="Arial"/>
              <a:sym typeface="Arial"/>
            </a:endParaRPr>
          </a:p>
          <a:p>
            <a:pPr indent="-342900" lvl="0" marL="342900" rtl="0" algn="l">
              <a:lnSpc>
                <a:spcPct val="100000"/>
              </a:lnSpc>
              <a:spcBef>
                <a:spcPts val="560"/>
              </a:spcBef>
              <a:spcAft>
                <a:spcPts val="0"/>
              </a:spcAft>
              <a:buClr>
                <a:srgbClr val="000000"/>
              </a:buClr>
              <a:buSzPts val="2800"/>
              <a:buChar char="•"/>
            </a:pPr>
            <a:r>
              <a:rPr lang="en-US" sz="2800">
                <a:solidFill>
                  <a:srgbClr val="000000"/>
                </a:solidFill>
              </a:rPr>
              <a:t>Please see Mr. Egan ASAP if you have not done so </a:t>
            </a:r>
            <a:r>
              <a:rPr lang="en-US" sz="2800">
                <a:solidFill>
                  <a:srgbClr val="000000"/>
                </a:solidFill>
              </a:rPr>
              <a:t>already</a:t>
            </a:r>
            <a:endParaRPr sz="2800">
              <a:solidFill>
                <a:srgbClr val="000000"/>
              </a:solidFill>
            </a:endParaRPr>
          </a:p>
          <a:p>
            <a:pPr indent="-165100" lvl="0" marL="342900" rtl="0" algn="l">
              <a:spcBef>
                <a:spcPts val="560"/>
              </a:spcBef>
              <a:spcAft>
                <a:spcPts val="0"/>
              </a:spcAft>
              <a:buClr>
                <a:schemeClr val="lt1"/>
              </a:buClr>
              <a:buSzPts val="2800"/>
              <a:buFont typeface="Arial"/>
              <a:buNone/>
            </a:pPr>
            <a:r>
              <a:t/>
            </a:r>
            <a:endParaRPr b="0" i="0" sz="2800" u="none">
              <a:solidFill>
                <a:schemeClr val="lt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234" name="Shape 234"/>
        <p:cNvGrpSpPr/>
        <p:nvPr/>
      </p:nvGrpSpPr>
      <p:grpSpPr>
        <a:xfrm>
          <a:off x="0" y="0"/>
          <a:ext cx="0" cy="0"/>
          <a:chOff x="0" y="0"/>
          <a:chExt cx="0" cy="0"/>
        </a:xfrm>
      </p:grpSpPr>
      <p:sp>
        <p:nvSpPr>
          <p:cNvPr id="235" name="Google Shape;235;p2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Scholarships</a:t>
            </a:r>
            <a:endParaRPr>
              <a:solidFill>
                <a:srgbClr val="000000"/>
              </a:solidFill>
            </a:endParaRPr>
          </a:p>
        </p:txBody>
      </p:sp>
      <p:sp>
        <p:nvSpPr>
          <p:cNvPr id="236" name="Google Shape;236;p2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Morning announcements</a:t>
            </a:r>
            <a:endParaRPr>
              <a:solidFill>
                <a:srgbClr val="000000"/>
              </a:solidFill>
            </a:endParaRPr>
          </a:p>
          <a:p>
            <a:pPr indent="-342900" lvl="0" marL="342900" rtl="0" algn="l">
              <a:lnSpc>
                <a:spcPct val="10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Guidance Google Classroom  </a:t>
            </a:r>
            <a:endParaRPr>
              <a:solidFill>
                <a:srgbClr val="000000"/>
              </a:solidFill>
            </a:endParaRPr>
          </a:p>
          <a:p>
            <a:pPr indent="-342900" lvl="0" marL="342900" rtl="0" algn="l">
              <a:lnSpc>
                <a:spcPct val="10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Social Media</a:t>
            </a:r>
            <a:endParaRPr>
              <a:solidFill>
                <a:srgbClr val="000000"/>
              </a:solidFill>
            </a:endParaRPr>
          </a:p>
          <a:p>
            <a:pPr indent="-342900" lvl="0" marL="342900" rtl="0" algn="l">
              <a:lnSpc>
                <a:spcPct val="10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Senior Bulletin Board</a:t>
            </a:r>
            <a:endParaRPr>
              <a:solidFill>
                <a:srgbClr val="000000"/>
              </a:solidFill>
            </a:endParaRPr>
          </a:p>
          <a:p>
            <a:pPr indent="-139700" lvl="0" marL="342900" rtl="0" algn="l">
              <a:spcBef>
                <a:spcPts val="640"/>
              </a:spcBef>
              <a:spcAft>
                <a:spcPts val="0"/>
              </a:spcAft>
              <a:buClr>
                <a:schemeClr val="lt1"/>
              </a:buClr>
              <a:buSzPts val="3200"/>
              <a:buFont typeface="Arial"/>
              <a:buNone/>
            </a:pPr>
            <a:r>
              <a:t/>
            </a:r>
            <a:endParaRPr b="0" i="0" sz="3200" u="none">
              <a:solidFill>
                <a:srgbClr val="000000"/>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240" name="Shape 240"/>
        <p:cNvGrpSpPr/>
        <p:nvPr/>
      </p:nvGrpSpPr>
      <p:grpSpPr>
        <a:xfrm>
          <a:off x="0" y="0"/>
          <a:ext cx="0" cy="0"/>
          <a:chOff x="0" y="0"/>
          <a:chExt cx="0" cy="0"/>
        </a:xfrm>
      </p:grpSpPr>
      <p:sp>
        <p:nvSpPr>
          <p:cNvPr id="241" name="Google Shape;241;p2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Communication</a:t>
            </a:r>
            <a:endParaRPr>
              <a:solidFill>
                <a:srgbClr val="000000"/>
              </a:solidFill>
            </a:endParaRPr>
          </a:p>
        </p:txBody>
      </p:sp>
      <p:sp>
        <p:nvSpPr>
          <p:cNvPr id="242" name="Google Shape;242;p2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lt1"/>
              </a:buClr>
              <a:buSzPts val="3200"/>
              <a:buFont typeface="Arial"/>
              <a:buNone/>
            </a:pPr>
            <a:r>
              <a:t/>
            </a:r>
            <a:endParaRPr b="0" i="0" sz="3200" u="none">
              <a:solidFill>
                <a:schemeClr val="lt1"/>
              </a:solidFill>
              <a:latin typeface="Arial"/>
              <a:ea typeface="Arial"/>
              <a:cs typeface="Arial"/>
              <a:sym typeface="Aria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Guidance Google Classroom</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Social Media</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Webpage </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Morning Announcements</a:t>
            </a:r>
            <a:endParaRPr>
              <a:solidFill>
                <a:srgbClr val="000000"/>
              </a:solidFill>
            </a:endParaRPr>
          </a:p>
          <a:p>
            <a:pPr indent="-342900" lvl="0" marL="342900" rtl="0" algn="l">
              <a:lnSpc>
                <a:spcPct val="100000"/>
              </a:lnSpc>
              <a:spcBef>
                <a:spcPts val="800"/>
              </a:spcBef>
              <a:spcAft>
                <a:spcPts val="0"/>
              </a:spcAft>
              <a:buClr>
                <a:srgbClr val="000000"/>
              </a:buClr>
              <a:buSzPts val="4000"/>
              <a:buFont typeface="Arial"/>
              <a:buChar char="•"/>
            </a:pPr>
            <a:r>
              <a:rPr b="0" i="0" lang="en-US" sz="4000" u="none">
                <a:solidFill>
                  <a:srgbClr val="000000"/>
                </a:solidFill>
                <a:latin typeface="Arial"/>
                <a:ea typeface="Arial"/>
                <a:cs typeface="Arial"/>
                <a:sym typeface="Arial"/>
              </a:rPr>
              <a:t>Guidance Bulletin Board</a:t>
            </a:r>
            <a:endParaRPr>
              <a:solidFill>
                <a:srgbClr val="000000"/>
              </a:solidFill>
            </a:endParaRPr>
          </a:p>
          <a:p>
            <a:pPr indent="-88900" lvl="0" marL="342900" rtl="0" algn="l">
              <a:spcBef>
                <a:spcPts val="800"/>
              </a:spcBef>
              <a:spcAft>
                <a:spcPts val="0"/>
              </a:spcAft>
              <a:buClr>
                <a:schemeClr val="lt1"/>
              </a:buClr>
              <a:buSzPts val="4000"/>
              <a:buFont typeface="Arial"/>
              <a:buNone/>
            </a:pPr>
            <a:r>
              <a:t/>
            </a:r>
            <a:endParaRPr b="0" i="0" sz="4000" u="none">
              <a:solidFill>
                <a:schemeClr val="lt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246" name="Shape 246"/>
        <p:cNvGrpSpPr/>
        <p:nvPr/>
      </p:nvGrpSpPr>
      <p:grpSpPr>
        <a:xfrm>
          <a:off x="0" y="0"/>
          <a:ext cx="0" cy="0"/>
          <a:chOff x="0" y="0"/>
          <a:chExt cx="0" cy="0"/>
        </a:xfrm>
      </p:grpSpPr>
      <p:sp>
        <p:nvSpPr>
          <p:cNvPr id="247" name="Google Shape;247;p2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Final Thoughts</a:t>
            </a:r>
            <a:endParaRPr>
              <a:solidFill>
                <a:srgbClr val="000000"/>
              </a:solidFill>
            </a:endParaRPr>
          </a:p>
        </p:txBody>
      </p:sp>
      <p:sp>
        <p:nvSpPr>
          <p:cNvPr id="248" name="Google Shape;248;p2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0000"/>
              </a:buClr>
              <a:buSzPts val="3600"/>
              <a:buFont typeface="Arial"/>
              <a:buChar char="•"/>
            </a:pPr>
            <a:r>
              <a:rPr b="0" i="0" lang="en-US" sz="3600" u="none">
                <a:solidFill>
                  <a:srgbClr val="000000"/>
                </a:solidFill>
                <a:latin typeface="Arial"/>
                <a:ea typeface="Arial"/>
                <a:cs typeface="Arial"/>
                <a:sym typeface="Arial"/>
              </a:rPr>
              <a:t>Pay attention to deadlines and details!</a:t>
            </a:r>
            <a:endParaRPr>
              <a:solidFill>
                <a:srgbClr val="000000"/>
              </a:solidFill>
            </a:endParaRPr>
          </a:p>
          <a:p>
            <a:pPr indent="-114300" lvl="0" marL="342900" rtl="0" algn="l">
              <a:lnSpc>
                <a:spcPct val="100000"/>
              </a:lnSpc>
              <a:spcBef>
                <a:spcPts val="720"/>
              </a:spcBef>
              <a:spcAft>
                <a:spcPts val="0"/>
              </a:spcAft>
              <a:buClr>
                <a:schemeClr val="lt1"/>
              </a:buClr>
              <a:buSzPts val="3600"/>
              <a:buFont typeface="Arial"/>
              <a:buNone/>
            </a:pPr>
            <a:r>
              <a:t/>
            </a:r>
            <a:endParaRPr b="0" i="0" sz="3600" u="none">
              <a:solidFill>
                <a:srgbClr val="000000"/>
              </a:solidFill>
              <a:latin typeface="Arial"/>
              <a:ea typeface="Arial"/>
              <a:cs typeface="Arial"/>
              <a:sym typeface="Arial"/>
            </a:endParaRPr>
          </a:p>
          <a:p>
            <a:pPr indent="-342900" lvl="0" marL="342900" rtl="0" algn="l">
              <a:lnSpc>
                <a:spcPct val="100000"/>
              </a:lnSpc>
              <a:spcBef>
                <a:spcPts val="720"/>
              </a:spcBef>
              <a:spcAft>
                <a:spcPts val="0"/>
              </a:spcAft>
              <a:buClr>
                <a:srgbClr val="000000"/>
              </a:buClr>
              <a:buSzPts val="3600"/>
              <a:buFont typeface="Arial"/>
              <a:buChar char="•"/>
            </a:pPr>
            <a:r>
              <a:rPr b="0" i="0" lang="en-US" sz="3600" u="none">
                <a:solidFill>
                  <a:srgbClr val="000000"/>
                </a:solidFill>
                <a:latin typeface="Arial"/>
                <a:ea typeface="Arial"/>
                <a:cs typeface="Arial"/>
                <a:sym typeface="Arial"/>
              </a:rPr>
              <a:t>Proofread applications/essays.</a:t>
            </a:r>
            <a:endParaRPr>
              <a:solidFill>
                <a:srgbClr val="000000"/>
              </a:solidFill>
            </a:endParaRPr>
          </a:p>
          <a:p>
            <a:pPr indent="-114300" lvl="0" marL="342900" rtl="0" algn="l">
              <a:lnSpc>
                <a:spcPct val="100000"/>
              </a:lnSpc>
              <a:spcBef>
                <a:spcPts val="720"/>
              </a:spcBef>
              <a:spcAft>
                <a:spcPts val="0"/>
              </a:spcAft>
              <a:buClr>
                <a:schemeClr val="lt1"/>
              </a:buClr>
              <a:buSzPts val="3600"/>
              <a:buFont typeface="Arial"/>
              <a:buNone/>
            </a:pPr>
            <a:r>
              <a:t/>
            </a:r>
            <a:endParaRPr b="0" i="0" sz="3600" u="none">
              <a:solidFill>
                <a:srgbClr val="000000"/>
              </a:solidFill>
              <a:latin typeface="Arial"/>
              <a:ea typeface="Arial"/>
              <a:cs typeface="Arial"/>
              <a:sym typeface="Arial"/>
            </a:endParaRPr>
          </a:p>
          <a:p>
            <a:pPr indent="-342900" lvl="0" marL="342900" rtl="0" algn="l">
              <a:lnSpc>
                <a:spcPct val="100000"/>
              </a:lnSpc>
              <a:spcBef>
                <a:spcPts val="720"/>
              </a:spcBef>
              <a:spcAft>
                <a:spcPts val="0"/>
              </a:spcAft>
              <a:buClr>
                <a:srgbClr val="000000"/>
              </a:buClr>
              <a:buSzPts val="3600"/>
              <a:buFont typeface="Arial"/>
              <a:buChar char="•"/>
            </a:pPr>
            <a:r>
              <a:rPr b="0" i="0" lang="en-US" sz="3600" u="none">
                <a:solidFill>
                  <a:srgbClr val="000000"/>
                </a:solidFill>
                <a:latin typeface="Arial"/>
                <a:ea typeface="Arial"/>
                <a:cs typeface="Arial"/>
                <a:sym typeface="Arial"/>
              </a:rPr>
              <a:t>Do everything online when possible.</a:t>
            </a:r>
            <a:endParaRPr>
              <a:solidFill>
                <a:srgbClr val="00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252" name="Shape 252"/>
        <p:cNvGrpSpPr/>
        <p:nvPr/>
      </p:nvGrpSpPr>
      <p:grpSpPr>
        <a:xfrm>
          <a:off x="0" y="0"/>
          <a:ext cx="0" cy="0"/>
          <a:chOff x="0" y="0"/>
          <a:chExt cx="0" cy="0"/>
        </a:xfrm>
      </p:grpSpPr>
      <p:sp>
        <p:nvSpPr>
          <p:cNvPr id="253" name="Google Shape;253;p2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4400"/>
              <a:buFont typeface="Arial"/>
              <a:buNone/>
            </a:pPr>
            <a:r>
              <a:rPr b="0" i="0" lang="en-US" sz="4400" u="none">
                <a:solidFill>
                  <a:srgbClr val="000000"/>
                </a:solidFill>
                <a:latin typeface="Arial"/>
                <a:ea typeface="Arial"/>
                <a:cs typeface="Arial"/>
                <a:sym typeface="Arial"/>
              </a:rPr>
              <a:t>Suicide &amp; Crisis Lifeline</a:t>
            </a:r>
            <a:endParaRPr>
              <a:solidFill>
                <a:srgbClr val="000000"/>
              </a:solidFill>
            </a:endParaRPr>
          </a:p>
        </p:txBody>
      </p:sp>
      <p:sp>
        <p:nvSpPr>
          <p:cNvPr id="254" name="Google Shape;254;p2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If you or someone you know needs support now:</a:t>
            </a:r>
            <a:endParaRPr>
              <a:solidFill>
                <a:srgbClr val="000000"/>
              </a:solidFill>
            </a:endParaRPr>
          </a:p>
          <a:p>
            <a:pPr indent="-139700" lvl="0" marL="342900" marR="0" rtl="0" algn="l">
              <a:lnSpc>
                <a:spcPct val="100000"/>
              </a:lnSpc>
              <a:spcBef>
                <a:spcPts val="640"/>
              </a:spcBef>
              <a:spcAft>
                <a:spcPts val="0"/>
              </a:spcAft>
              <a:buClr>
                <a:schemeClr val="lt1"/>
              </a:buClr>
              <a:buSzPts val="3200"/>
              <a:buFont typeface="Arial"/>
              <a:buNone/>
            </a:pPr>
            <a:r>
              <a:t/>
            </a:r>
            <a:endParaRPr b="0" i="0" sz="3200" u="none">
              <a:solidFill>
                <a:srgbClr val="000000"/>
              </a:solidFill>
              <a:latin typeface="Arial"/>
              <a:ea typeface="Arial"/>
              <a:cs typeface="Arial"/>
              <a:sym typeface="Arial"/>
            </a:endParaRPr>
          </a:p>
          <a:p>
            <a:pPr indent="-342900" lvl="0" marL="342900" marR="0" rtl="0" algn="l">
              <a:lnSpc>
                <a:spcPct val="10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Call 988</a:t>
            </a:r>
            <a:endParaRPr>
              <a:solidFill>
                <a:srgbClr val="000000"/>
              </a:solidFill>
            </a:endParaRPr>
          </a:p>
          <a:p>
            <a:pPr indent="-342900" lvl="0" marL="342900" marR="0" rtl="0" algn="l">
              <a:lnSpc>
                <a:spcPct val="10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Text 988</a:t>
            </a:r>
            <a:endParaRPr b="0" i="0" sz="3200" u="none">
              <a:solidFill>
                <a:srgbClr val="000000"/>
              </a:solidFill>
              <a:latin typeface="Arial"/>
              <a:ea typeface="Arial"/>
              <a:cs typeface="Arial"/>
              <a:sym typeface="Arial"/>
            </a:endParaRPr>
          </a:p>
          <a:p>
            <a:pPr indent="-342900" lvl="0" marL="342900" marR="0" rtl="0" algn="l">
              <a:lnSpc>
                <a:spcPct val="10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Chat 988lifeline.org</a:t>
            </a:r>
            <a:endParaRPr>
              <a:solidFill>
                <a:srgbClr val="000000"/>
              </a:solidFill>
            </a:endParaRPr>
          </a:p>
          <a:p>
            <a:pPr indent="-139700" lvl="0" marL="342900" marR="0" rtl="0" algn="l">
              <a:spcBef>
                <a:spcPts val="640"/>
              </a:spcBef>
              <a:spcAft>
                <a:spcPts val="0"/>
              </a:spcAft>
              <a:buClr>
                <a:schemeClr val="lt1"/>
              </a:buClr>
              <a:buSzPts val="3200"/>
              <a:buFont typeface="Arial"/>
              <a:buNone/>
            </a:pPr>
            <a:r>
              <a:t/>
            </a:r>
            <a:endParaRPr b="0" i="0" sz="3200" u="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96" name="Shape 96"/>
        <p:cNvGrpSpPr/>
        <p:nvPr/>
      </p:nvGrpSpPr>
      <p:grpSpPr>
        <a:xfrm>
          <a:off x="0" y="0"/>
          <a:ext cx="0" cy="0"/>
          <a:chOff x="0" y="0"/>
          <a:chExt cx="0" cy="0"/>
        </a:xfrm>
      </p:grpSpPr>
      <p:sp>
        <p:nvSpPr>
          <p:cNvPr id="97" name="Google Shape;97;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4400"/>
              <a:buFont typeface="Arial"/>
              <a:buNone/>
            </a:pPr>
            <a:r>
              <a:rPr b="1" i="0" lang="en-US" sz="4400" u="sng">
                <a:solidFill>
                  <a:srgbClr val="000000"/>
                </a:solidFill>
                <a:latin typeface="Arial"/>
                <a:ea typeface="Arial"/>
                <a:cs typeface="Arial"/>
                <a:sym typeface="Arial"/>
              </a:rPr>
              <a:t>Senior Guidance Google Classroom</a:t>
            </a:r>
            <a:endParaRPr>
              <a:solidFill>
                <a:srgbClr val="000000"/>
              </a:solidFill>
            </a:endParaRPr>
          </a:p>
        </p:txBody>
      </p:sp>
      <p:sp>
        <p:nvSpPr>
          <p:cNvPr id="98" name="Google Shape;98;p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marR="0" rtl="0" algn="l">
              <a:lnSpc>
                <a:spcPct val="100000"/>
              </a:lnSpc>
              <a:spcBef>
                <a:spcPts val="0"/>
              </a:spcBef>
              <a:spcAft>
                <a:spcPts val="0"/>
              </a:spcAft>
              <a:buClr>
                <a:schemeClr val="lt1"/>
              </a:buClr>
              <a:buSzPts val="3200"/>
              <a:buFont typeface="Arial"/>
              <a:buNone/>
            </a:pPr>
            <a:r>
              <a:t/>
            </a:r>
            <a:endParaRPr b="0" i="0" sz="3200" u="none" cap="none" strike="noStrike">
              <a:solidFill>
                <a:schemeClr val="lt1"/>
              </a:solidFill>
              <a:latin typeface="Arial"/>
              <a:ea typeface="Arial"/>
              <a:cs typeface="Arial"/>
              <a:sym typeface="Arial"/>
            </a:endParaRPr>
          </a:p>
          <a:p>
            <a:pPr indent="-342900" lvl="0" marL="342900" marR="0" rtl="0" algn="l">
              <a:lnSpc>
                <a:spcPct val="100000"/>
              </a:lnSpc>
              <a:spcBef>
                <a:spcPts val="720"/>
              </a:spcBef>
              <a:spcAft>
                <a:spcPts val="0"/>
              </a:spcAft>
              <a:buClr>
                <a:srgbClr val="000000"/>
              </a:buClr>
              <a:buSzPts val="3600"/>
              <a:buFont typeface="Arial"/>
              <a:buChar char="•"/>
            </a:pPr>
            <a:r>
              <a:rPr b="0" i="0" lang="en-US" sz="3600" u="none" cap="none" strike="noStrike">
                <a:solidFill>
                  <a:srgbClr val="000000"/>
                </a:solidFill>
                <a:latin typeface="Arial"/>
                <a:ea typeface="Arial"/>
                <a:cs typeface="Arial"/>
                <a:sym typeface="Arial"/>
              </a:rPr>
              <a:t>For senior updates and to join use: </a:t>
            </a:r>
            <a:endParaRPr>
              <a:solidFill>
                <a:srgbClr val="000000"/>
              </a:solidFill>
            </a:endParaRPr>
          </a:p>
          <a:p>
            <a:pPr indent="0" lvl="0" marL="203200" marR="0" rtl="0" algn="l">
              <a:lnSpc>
                <a:spcPct val="100000"/>
              </a:lnSpc>
              <a:spcBef>
                <a:spcPts val="640"/>
              </a:spcBef>
              <a:spcAft>
                <a:spcPts val="0"/>
              </a:spcAft>
              <a:buClr>
                <a:schemeClr val="lt1"/>
              </a:buClr>
              <a:buSzPts val="3200"/>
              <a:buFont typeface="Arial"/>
              <a:buNone/>
            </a:pPr>
            <a:r>
              <a:t/>
            </a:r>
            <a:endParaRPr b="0" i="0" sz="3200" u="none" cap="none" strike="noStrike">
              <a:solidFill>
                <a:srgbClr val="000000"/>
              </a:solidFill>
              <a:latin typeface="Arial"/>
              <a:ea typeface="Arial"/>
              <a:cs typeface="Arial"/>
              <a:sym typeface="Arial"/>
            </a:endParaRPr>
          </a:p>
          <a:p>
            <a:pPr indent="-342900" lvl="0" marL="342900" marR="0" rtl="0" algn="ctr">
              <a:lnSpc>
                <a:spcPct val="100000"/>
              </a:lnSpc>
              <a:spcBef>
                <a:spcPts val="800"/>
              </a:spcBef>
              <a:spcAft>
                <a:spcPts val="0"/>
              </a:spcAft>
              <a:buClr>
                <a:schemeClr val="lt1"/>
              </a:buClr>
              <a:buSzPts val="3200"/>
              <a:buFont typeface="Arial"/>
              <a:buNone/>
            </a:pPr>
            <a:r>
              <a:rPr b="0" i="0" lang="en-US" sz="3200" u="none" cap="none" strike="noStrike">
                <a:solidFill>
                  <a:srgbClr val="000000"/>
                </a:solidFill>
                <a:latin typeface="Arial"/>
                <a:ea typeface="Arial"/>
                <a:cs typeface="Arial"/>
                <a:sym typeface="Arial"/>
              </a:rPr>
              <a:t>  </a:t>
            </a:r>
            <a:r>
              <a:rPr b="0" i="0" lang="en-US" sz="4000" u="sng" cap="none" strike="noStrike">
                <a:solidFill>
                  <a:srgbClr val="000000"/>
                </a:solidFill>
                <a:latin typeface="Arial"/>
                <a:ea typeface="Arial"/>
                <a:cs typeface="Arial"/>
                <a:sym typeface="Arial"/>
              </a:rPr>
              <a:t>class code</a:t>
            </a:r>
            <a:r>
              <a:rPr b="0" i="0" lang="en-US" sz="4000" u="none" cap="none" strike="noStrike">
                <a:solidFill>
                  <a:srgbClr val="000000"/>
                </a:solidFill>
                <a:latin typeface="Arial"/>
                <a:ea typeface="Arial"/>
                <a:cs typeface="Arial"/>
                <a:sym typeface="Arial"/>
              </a:rPr>
              <a:t>:   t53qifd</a:t>
            </a:r>
            <a:endParaRPr sz="1000">
              <a:solidFill>
                <a:srgbClr val="000000"/>
              </a:solidFill>
              <a:highlight>
                <a:srgbClr val="FFFFFF"/>
              </a:highlight>
              <a:latin typeface="Roboto"/>
              <a:ea typeface="Roboto"/>
              <a:cs typeface="Roboto"/>
              <a:sym typeface="Roboto"/>
            </a:endParaRPr>
          </a:p>
          <a:p>
            <a:pPr indent="-342900" lvl="0" marL="342900" marR="0" rtl="0" algn="ctr">
              <a:lnSpc>
                <a:spcPct val="100000"/>
              </a:lnSpc>
              <a:spcBef>
                <a:spcPts val="800"/>
              </a:spcBef>
              <a:spcAft>
                <a:spcPts val="0"/>
              </a:spcAft>
              <a:buClr>
                <a:schemeClr val="lt1"/>
              </a:buClr>
              <a:buSzPts val="3200"/>
              <a:buFont typeface="Arial"/>
              <a:buNone/>
            </a:pPr>
            <a:r>
              <a:t/>
            </a:r>
            <a:endParaRPr sz="1000">
              <a:solidFill>
                <a:srgbClr val="1A73E8"/>
              </a:solidFill>
              <a:highlight>
                <a:srgbClr val="FFFFFF"/>
              </a:highlight>
              <a:latin typeface="Roboto"/>
              <a:ea typeface="Roboto"/>
              <a:cs typeface="Roboto"/>
              <a:sym typeface="Roboto"/>
            </a:endParaRPr>
          </a:p>
          <a:p>
            <a:pPr indent="-342900" lvl="0" marL="342900" rtl="0" algn="ctr">
              <a:spcBef>
                <a:spcPts val="800"/>
              </a:spcBef>
              <a:spcAft>
                <a:spcPts val="0"/>
              </a:spcAft>
              <a:buNone/>
            </a:pPr>
            <a:r>
              <a:t/>
            </a:r>
            <a:endParaRPr sz="1000">
              <a:solidFill>
                <a:srgbClr val="000000"/>
              </a:solidFill>
              <a:highlight>
                <a:srgbClr val="FFFFFF"/>
              </a:highlight>
              <a:latin typeface="Roboto"/>
              <a:ea typeface="Roboto"/>
              <a:cs typeface="Roboto"/>
              <a:sym typeface="Roboto"/>
            </a:endParaRPr>
          </a:p>
          <a:p>
            <a:pPr indent="-342900" lvl="0" marL="342900" marR="0" rtl="0" algn="ctr">
              <a:lnSpc>
                <a:spcPct val="100000"/>
              </a:lnSpc>
              <a:spcBef>
                <a:spcPts val="800"/>
              </a:spcBef>
              <a:spcAft>
                <a:spcPts val="0"/>
              </a:spcAft>
              <a:buClr>
                <a:schemeClr val="lt1"/>
              </a:buClr>
              <a:buSzPts val="3200"/>
              <a:buFont typeface="Arial"/>
              <a:buNone/>
            </a:pPr>
            <a:r>
              <a:t/>
            </a:r>
            <a:endParaRPr sz="4000"/>
          </a:p>
          <a:p>
            <a:pPr indent="-139700" lvl="0" marL="342900" marR="0" rtl="0" algn="l">
              <a:lnSpc>
                <a:spcPct val="100000"/>
              </a:lnSpc>
              <a:spcBef>
                <a:spcPts val="640"/>
              </a:spcBef>
              <a:spcAft>
                <a:spcPts val="0"/>
              </a:spcAft>
              <a:buClr>
                <a:schemeClr val="lt1"/>
              </a:buClr>
              <a:buSzPts val="3200"/>
              <a:buFont typeface="Arial"/>
              <a:buNone/>
            </a:pPr>
            <a:r>
              <a:t/>
            </a:r>
            <a:endParaRPr b="0" i="0" sz="3200" u="none" cap="none" strike="noStrike">
              <a:solidFill>
                <a:schemeClr val="lt1"/>
              </a:solidFill>
              <a:latin typeface="Arial"/>
              <a:ea typeface="Arial"/>
              <a:cs typeface="Arial"/>
              <a:sym typeface="Arial"/>
            </a:endParaRPr>
          </a:p>
          <a:p>
            <a:pPr indent="-139700" lvl="0" marL="342900" marR="0" rtl="0" algn="l">
              <a:spcBef>
                <a:spcPts val="640"/>
              </a:spcBef>
              <a:spcAft>
                <a:spcPts val="0"/>
              </a:spcAft>
              <a:buClr>
                <a:schemeClr val="lt1"/>
              </a:buClr>
              <a:buSzPts val="3200"/>
              <a:buFont typeface="Arial"/>
              <a:buNone/>
            </a:pPr>
            <a:r>
              <a:t/>
            </a:r>
            <a:endParaRPr b="0" i="0" sz="3200" u="none">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02" name="Shape 102"/>
        <p:cNvGrpSpPr/>
        <p:nvPr/>
      </p:nvGrpSpPr>
      <p:grpSpPr>
        <a:xfrm>
          <a:off x="0" y="0"/>
          <a:ext cx="0" cy="0"/>
          <a:chOff x="0" y="0"/>
          <a:chExt cx="0" cy="0"/>
        </a:xfrm>
      </p:grpSpPr>
      <p:sp>
        <p:nvSpPr>
          <p:cNvPr id="103" name="Google Shape;103;p4"/>
          <p:cNvSpPr txBox="1"/>
          <p:nvPr>
            <p:ph type="ctrTitle"/>
          </p:nvPr>
        </p:nvSpPr>
        <p:spPr>
          <a:xfrm>
            <a:off x="685800" y="457200"/>
            <a:ext cx="7772400" cy="2514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4800"/>
              <a:buFont typeface="Arial"/>
              <a:buNone/>
            </a:pPr>
            <a:r>
              <a:rPr b="1" i="0" lang="en-US" sz="4800" u="sng">
                <a:solidFill>
                  <a:srgbClr val="000000"/>
                </a:solidFill>
                <a:latin typeface="Arial"/>
                <a:ea typeface="Arial"/>
                <a:cs typeface="Arial"/>
                <a:sym typeface="Arial"/>
              </a:rPr>
              <a:t>Senior Survey and What’s </a:t>
            </a:r>
            <a:r>
              <a:rPr b="1" lang="en-US" sz="4800" u="sng">
                <a:solidFill>
                  <a:srgbClr val="000000"/>
                </a:solidFill>
              </a:rPr>
              <a:t>My</a:t>
            </a:r>
            <a:r>
              <a:rPr b="1" i="0" lang="en-US" sz="4800" u="sng">
                <a:solidFill>
                  <a:srgbClr val="000000"/>
                </a:solidFill>
                <a:latin typeface="Arial"/>
                <a:ea typeface="Arial"/>
                <a:cs typeface="Arial"/>
                <a:sym typeface="Arial"/>
              </a:rPr>
              <a:t> Plan – 3E’s Survey?</a:t>
            </a:r>
            <a:endParaRPr>
              <a:solidFill>
                <a:srgbClr val="000000"/>
              </a:solidFill>
            </a:endParaRPr>
          </a:p>
        </p:txBody>
      </p:sp>
      <p:sp>
        <p:nvSpPr>
          <p:cNvPr id="104" name="Google Shape;104;p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3600"/>
              <a:buFont typeface="Arial"/>
              <a:buNone/>
            </a:pPr>
            <a:r>
              <a:rPr b="0" i="0" lang="en-US" sz="3600" u="none">
                <a:solidFill>
                  <a:srgbClr val="000000"/>
                </a:solidFill>
                <a:latin typeface="Arial"/>
                <a:ea typeface="Arial"/>
                <a:cs typeface="Arial"/>
                <a:sym typeface="Arial"/>
              </a:rPr>
              <a:t>F</a:t>
            </a:r>
            <a:r>
              <a:rPr i="0" lang="en-US" sz="3600" u="none">
                <a:solidFill>
                  <a:srgbClr val="000000"/>
                </a:solidFill>
              </a:rPr>
              <a:t>ill these forms out during Advisory, SH, or whenever you can in your Guidance Google Classroom</a:t>
            </a:r>
            <a:r>
              <a:rPr b="0" i="0" lang="en-US" sz="3600" u="none">
                <a:solidFill>
                  <a:schemeClr val="lt1"/>
                </a:solidFill>
                <a:latin typeface="Arial"/>
                <a:ea typeface="Arial"/>
                <a:cs typeface="Arial"/>
                <a:sym typeface="Arial"/>
              </a:rPr>
              <a: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08" name="Shape 108"/>
        <p:cNvGrpSpPr/>
        <p:nvPr/>
      </p:nvGrpSpPr>
      <p:grpSpPr>
        <a:xfrm>
          <a:off x="0" y="0"/>
          <a:ext cx="0" cy="0"/>
          <a:chOff x="0" y="0"/>
          <a:chExt cx="0" cy="0"/>
        </a:xfrm>
      </p:grpSpPr>
      <p:sp>
        <p:nvSpPr>
          <p:cNvPr id="109" name="Google Shape;109;p5"/>
          <p:cNvSpPr txBox="1"/>
          <p:nvPr>
            <p:ph type="title"/>
          </p:nvPr>
        </p:nvSpPr>
        <p:spPr>
          <a:xfrm>
            <a:off x="423862" y="3048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4400"/>
              <a:buFont typeface="Arial"/>
              <a:buNone/>
            </a:pPr>
            <a:r>
              <a:rPr b="1" i="0" lang="en-US" sz="4400" u="sng">
                <a:solidFill>
                  <a:srgbClr val="000000"/>
                </a:solidFill>
                <a:latin typeface="Arial"/>
                <a:ea typeface="Arial"/>
                <a:cs typeface="Arial"/>
                <a:sym typeface="Arial"/>
              </a:rPr>
              <a:t>3E’s</a:t>
            </a:r>
            <a:endParaRPr>
              <a:solidFill>
                <a:srgbClr val="000000"/>
              </a:solidFill>
            </a:endParaRPr>
          </a:p>
        </p:txBody>
      </p:sp>
      <p:sp>
        <p:nvSpPr>
          <p:cNvPr id="110" name="Google Shape;110;p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00"/>
              </a:buClr>
              <a:buSzPts val="3600"/>
              <a:buFont typeface="Arial"/>
              <a:buChar char="•"/>
            </a:pPr>
            <a:r>
              <a:rPr b="0" i="0" lang="en-US" sz="3600" u="sng">
                <a:solidFill>
                  <a:srgbClr val="000000"/>
                </a:solidFill>
                <a:latin typeface="Arial"/>
                <a:ea typeface="Arial"/>
                <a:cs typeface="Arial"/>
                <a:sym typeface="Arial"/>
              </a:rPr>
              <a:t>What are the 3E’s</a:t>
            </a:r>
            <a:r>
              <a:rPr b="0" i="0" lang="en-US" sz="3600" u="none">
                <a:solidFill>
                  <a:srgbClr val="000000"/>
                </a:solidFill>
                <a:latin typeface="Arial"/>
                <a:ea typeface="Arial"/>
                <a:cs typeface="Arial"/>
                <a:sym typeface="Arial"/>
              </a:rPr>
              <a:t>? </a:t>
            </a:r>
            <a:endParaRPr>
              <a:solidFill>
                <a:srgbClr val="000000"/>
              </a:solidFill>
            </a:endParaRPr>
          </a:p>
          <a:p>
            <a:pPr indent="-139700" lvl="0" marL="342900" marR="0" rtl="0" algn="l">
              <a:lnSpc>
                <a:spcPct val="100000"/>
              </a:lnSpc>
              <a:spcBef>
                <a:spcPts val="640"/>
              </a:spcBef>
              <a:spcAft>
                <a:spcPts val="0"/>
              </a:spcAft>
              <a:buClr>
                <a:schemeClr val="lt1"/>
              </a:buClr>
              <a:buSzPts val="3200"/>
              <a:buFont typeface="Arial"/>
              <a:buNone/>
            </a:pPr>
            <a:r>
              <a:t/>
            </a:r>
            <a:endParaRPr b="0" i="0" sz="3200" u="none">
              <a:solidFill>
                <a:srgbClr val="000000"/>
              </a:solidFill>
              <a:latin typeface="Arial"/>
              <a:ea typeface="Arial"/>
              <a:cs typeface="Arial"/>
              <a:sym typeface="Arial"/>
            </a:endParaRPr>
          </a:p>
          <a:p>
            <a:pPr indent="-285750" lvl="1" marL="742950" marR="0" rtl="0" algn="l">
              <a:lnSpc>
                <a:spcPct val="100000"/>
              </a:lnSpc>
              <a:spcBef>
                <a:spcPts val="640"/>
              </a:spcBef>
              <a:spcAft>
                <a:spcPts val="0"/>
              </a:spcAft>
              <a:buClr>
                <a:srgbClr val="000000"/>
              </a:buClr>
              <a:buSzPts val="3200"/>
              <a:buFont typeface="Arial"/>
              <a:buChar char="–"/>
            </a:pPr>
            <a:r>
              <a:rPr b="0" i="0" lang="en-US" sz="3200" u="none" cap="none" strike="noStrike">
                <a:solidFill>
                  <a:srgbClr val="000000"/>
                </a:solidFill>
                <a:latin typeface="Arial"/>
                <a:ea typeface="Arial"/>
                <a:cs typeface="Arial"/>
                <a:sym typeface="Arial"/>
              </a:rPr>
              <a:t>Enlist, Enroll, or Employ – which are you planning for?</a:t>
            </a:r>
            <a:endParaRPr>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14" name="Shape 114"/>
        <p:cNvGrpSpPr/>
        <p:nvPr/>
      </p:nvGrpSpPr>
      <p:grpSpPr>
        <a:xfrm>
          <a:off x="0" y="0"/>
          <a:ext cx="0" cy="0"/>
          <a:chOff x="0" y="0"/>
          <a:chExt cx="0" cy="0"/>
        </a:xfrm>
      </p:grpSpPr>
      <p:sp>
        <p:nvSpPr>
          <p:cNvPr id="115" name="Google Shape;115;p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4400"/>
              <a:buFont typeface="Arial"/>
              <a:buNone/>
            </a:pPr>
            <a:r>
              <a:rPr b="1" i="0" lang="en-US" sz="4400" u="sng">
                <a:solidFill>
                  <a:srgbClr val="000000"/>
                </a:solidFill>
                <a:latin typeface="Arial"/>
                <a:ea typeface="Arial"/>
                <a:cs typeface="Arial"/>
                <a:sym typeface="Arial"/>
              </a:rPr>
              <a:t>Enlist or Employ</a:t>
            </a:r>
            <a:endParaRPr>
              <a:solidFill>
                <a:srgbClr val="000000"/>
              </a:solidFill>
            </a:endParaRPr>
          </a:p>
        </p:txBody>
      </p:sp>
      <p:sp>
        <p:nvSpPr>
          <p:cNvPr id="116" name="Google Shape;116;p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Need help finding out more about enlisting in the </a:t>
            </a:r>
            <a:r>
              <a:rPr b="0" i="0" lang="en-US" sz="3200" u="sng">
                <a:solidFill>
                  <a:srgbClr val="000000"/>
                </a:solidFill>
                <a:latin typeface="Arial"/>
                <a:ea typeface="Arial"/>
                <a:cs typeface="Arial"/>
                <a:sym typeface="Arial"/>
              </a:rPr>
              <a:t>military</a:t>
            </a:r>
            <a:r>
              <a:rPr b="0" i="0" lang="en-US" sz="3200" u="none">
                <a:solidFill>
                  <a:srgbClr val="000000"/>
                </a:solidFill>
                <a:latin typeface="Arial"/>
                <a:ea typeface="Arial"/>
                <a:cs typeface="Arial"/>
                <a:sym typeface="Arial"/>
              </a:rPr>
              <a:t>? Or finding a </a:t>
            </a:r>
            <a:r>
              <a:rPr b="0" i="0" lang="en-US" sz="3200" u="sng">
                <a:solidFill>
                  <a:srgbClr val="000000"/>
                </a:solidFill>
                <a:latin typeface="Arial"/>
                <a:ea typeface="Arial"/>
                <a:cs typeface="Arial"/>
                <a:sym typeface="Arial"/>
              </a:rPr>
              <a:t>job</a:t>
            </a:r>
            <a:r>
              <a:rPr b="0" i="0" lang="en-US" sz="3200" u="none">
                <a:solidFill>
                  <a:srgbClr val="000000"/>
                </a:solidFill>
                <a:latin typeface="Arial"/>
                <a:ea typeface="Arial"/>
                <a:cs typeface="Arial"/>
                <a:sym typeface="Arial"/>
              </a:rPr>
              <a:t>?</a:t>
            </a:r>
            <a:endParaRPr>
              <a:solidFill>
                <a:srgbClr val="000000"/>
              </a:solidFill>
            </a:endParaRPr>
          </a:p>
          <a:p>
            <a:pPr indent="-139700" lvl="0" marL="342900" marR="0" rtl="0" algn="l">
              <a:lnSpc>
                <a:spcPct val="100000"/>
              </a:lnSpc>
              <a:spcBef>
                <a:spcPts val="640"/>
              </a:spcBef>
              <a:spcAft>
                <a:spcPts val="0"/>
              </a:spcAft>
              <a:buClr>
                <a:schemeClr val="lt1"/>
              </a:buClr>
              <a:buSzPts val="3200"/>
              <a:buFont typeface="Arial"/>
              <a:buNone/>
            </a:pPr>
            <a:r>
              <a:t/>
            </a:r>
            <a:endParaRPr b="0" i="0" sz="3200" u="none">
              <a:solidFill>
                <a:srgbClr val="000000"/>
              </a:solidFill>
              <a:latin typeface="Arial"/>
              <a:ea typeface="Arial"/>
              <a:cs typeface="Arial"/>
              <a:sym typeface="Arial"/>
            </a:endParaRPr>
          </a:p>
          <a:p>
            <a:pPr indent="0" lvl="4" marL="1828800" marR="0" rtl="0" algn="l">
              <a:lnSpc>
                <a:spcPct val="100000"/>
              </a:lnSpc>
              <a:spcBef>
                <a:spcPts val="640"/>
              </a:spcBef>
              <a:spcAft>
                <a:spcPts val="0"/>
              </a:spcAft>
              <a:buClr>
                <a:schemeClr val="lt1"/>
              </a:buClr>
              <a:buSzPts val="3200"/>
              <a:buFont typeface="Arial"/>
              <a:buNone/>
            </a:pPr>
            <a:r>
              <a:rPr b="0" i="0" lang="en-US" sz="3200" u="none" cap="none" strike="noStrike">
                <a:solidFill>
                  <a:srgbClr val="000000"/>
                </a:solidFill>
                <a:latin typeface="Arial"/>
                <a:ea typeface="Arial"/>
                <a:cs typeface="Arial"/>
                <a:sym typeface="Arial"/>
              </a:rPr>
              <a:t>*</a:t>
            </a:r>
            <a:r>
              <a:rPr b="0" i="0" lang="en-US" sz="3200" u="sng" cap="none" strike="noStrike">
                <a:solidFill>
                  <a:srgbClr val="000000"/>
                </a:solidFill>
                <a:latin typeface="Arial"/>
                <a:ea typeface="Arial"/>
                <a:cs typeface="Arial"/>
                <a:sym typeface="Arial"/>
              </a:rPr>
              <a:t>Mr. Egan </a:t>
            </a:r>
            <a:r>
              <a:rPr b="0" i="0" lang="en-US" sz="3200" u="none" cap="none" strike="noStrike">
                <a:solidFill>
                  <a:srgbClr val="000000"/>
                </a:solidFill>
                <a:latin typeface="Arial"/>
                <a:ea typeface="Arial"/>
                <a:cs typeface="Arial"/>
                <a:sym typeface="Arial"/>
              </a:rPr>
              <a:t>is a great resource!!</a:t>
            </a:r>
            <a:endParaRPr>
              <a:solidFill>
                <a:srgbClr val="000000"/>
              </a:solidFill>
            </a:endParaRPr>
          </a:p>
          <a:p>
            <a:pPr indent="0" lvl="4" marL="1828800" marR="0" rtl="0" algn="l">
              <a:lnSpc>
                <a:spcPct val="100000"/>
              </a:lnSpc>
              <a:spcBef>
                <a:spcPts val="640"/>
              </a:spcBef>
              <a:spcAft>
                <a:spcPts val="0"/>
              </a:spcAft>
              <a:buClr>
                <a:schemeClr val="lt1"/>
              </a:buClr>
              <a:buSzPts val="3200"/>
              <a:buFont typeface="Arial"/>
              <a:buNone/>
            </a:pPr>
            <a:r>
              <a:t/>
            </a:r>
            <a:endParaRPr b="0" i="0" sz="3200" u="none" cap="none" strike="noStrike">
              <a:solidFill>
                <a:srgbClr val="000000"/>
              </a:solidFill>
              <a:latin typeface="Arial"/>
              <a:ea typeface="Arial"/>
              <a:cs typeface="Arial"/>
              <a:sym typeface="Arial"/>
            </a:endParaRPr>
          </a:p>
          <a:p>
            <a:pPr indent="0" lvl="4" marL="1828800" marR="0" rtl="0" algn="l">
              <a:lnSpc>
                <a:spcPct val="100000"/>
              </a:lnSpc>
              <a:spcBef>
                <a:spcPts val="640"/>
              </a:spcBef>
              <a:spcAft>
                <a:spcPts val="0"/>
              </a:spcAft>
              <a:buClr>
                <a:schemeClr val="lt1"/>
              </a:buClr>
              <a:buSzPts val="3200"/>
              <a:buFont typeface="Arial"/>
              <a:buNone/>
            </a:pPr>
            <a:r>
              <a:rPr b="0" i="0" lang="en-US" sz="3200" u="none" cap="none" strike="noStrike">
                <a:solidFill>
                  <a:srgbClr val="000000"/>
                </a:solidFill>
                <a:latin typeface="Arial"/>
                <a:ea typeface="Arial"/>
                <a:cs typeface="Arial"/>
                <a:sym typeface="Arial"/>
              </a:rPr>
              <a:t>*we will host a </a:t>
            </a:r>
            <a:r>
              <a:rPr b="0" i="0" lang="en-US" sz="3200" u="sng" cap="none" strike="noStrike">
                <a:solidFill>
                  <a:srgbClr val="000000"/>
                </a:solidFill>
                <a:latin typeface="Arial"/>
                <a:ea typeface="Arial"/>
                <a:cs typeface="Arial"/>
                <a:sym typeface="Arial"/>
              </a:rPr>
              <a:t>job fair </a:t>
            </a:r>
            <a:r>
              <a:rPr b="0" i="0" lang="en-US" sz="3200" u="none" cap="none" strike="noStrike">
                <a:solidFill>
                  <a:srgbClr val="000000"/>
                </a:solidFill>
                <a:latin typeface="Arial"/>
                <a:ea typeface="Arial"/>
                <a:cs typeface="Arial"/>
                <a:sym typeface="Arial"/>
              </a:rPr>
              <a:t>this Spring</a:t>
            </a:r>
            <a:endParaRPr>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20" name="Shape 120"/>
        <p:cNvGrpSpPr/>
        <p:nvPr/>
      </p:nvGrpSpPr>
      <p:grpSpPr>
        <a:xfrm>
          <a:off x="0" y="0"/>
          <a:ext cx="0" cy="0"/>
          <a:chOff x="0" y="0"/>
          <a:chExt cx="0" cy="0"/>
        </a:xfrm>
      </p:grpSpPr>
      <p:sp>
        <p:nvSpPr>
          <p:cNvPr id="121" name="Google Shape;121;p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4400"/>
              <a:buFont typeface="Arial"/>
              <a:buNone/>
            </a:pPr>
            <a:r>
              <a:rPr b="1" i="0" lang="en-US" sz="4400" u="sng">
                <a:solidFill>
                  <a:srgbClr val="000000"/>
                </a:solidFill>
                <a:latin typeface="Arial"/>
                <a:ea typeface="Arial"/>
                <a:cs typeface="Arial"/>
                <a:sym typeface="Arial"/>
              </a:rPr>
              <a:t>PLCC Adult Ed Programs</a:t>
            </a:r>
            <a:endParaRPr>
              <a:solidFill>
                <a:srgbClr val="000000"/>
              </a:solidFill>
            </a:endParaRPr>
          </a:p>
        </p:txBody>
      </p:sp>
      <p:sp>
        <p:nvSpPr>
          <p:cNvPr id="122" name="Google Shape;122;p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    </a:t>
            </a:r>
            <a:r>
              <a:rPr b="0" i="0" lang="en-US" sz="3200" u="sng">
                <a:solidFill>
                  <a:srgbClr val="000000"/>
                </a:solidFill>
                <a:latin typeface="Arial"/>
                <a:ea typeface="Arial"/>
                <a:cs typeface="Arial"/>
                <a:sym typeface="Arial"/>
              </a:rPr>
              <a:t>Full Time Programs</a:t>
            </a:r>
            <a:r>
              <a:rPr b="0" i="0" lang="en-US" sz="3200" u="none">
                <a:solidFill>
                  <a:srgbClr val="000000"/>
                </a:solidFill>
                <a:latin typeface="Arial"/>
                <a:ea typeface="Arial"/>
                <a:cs typeface="Arial"/>
                <a:sym typeface="Arial"/>
              </a:rPr>
              <a:t>:</a:t>
            </a:r>
            <a:endParaRPr>
              <a:solidFill>
                <a:srgbClr val="000000"/>
              </a:solidFill>
            </a:endParaRPr>
          </a:p>
          <a:p>
            <a:pPr indent="-285750" lvl="1" marL="742950" marR="0" rtl="0" algn="l">
              <a:lnSpc>
                <a:spcPct val="100000"/>
              </a:lnSpc>
              <a:spcBef>
                <a:spcPts val="56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Auto Service Technician, Cosmetology, Esthetician, HVAC, Manufacturing Technologies, Practical Nursing</a:t>
            </a:r>
            <a:endParaRPr>
              <a:solidFill>
                <a:srgbClr val="000000"/>
              </a:solidFill>
            </a:endParaRPr>
          </a:p>
          <a:p>
            <a:pPr indent="-107950" lvl="1" marL="742950" marR="0" rtl="0" algn="l">
              <a:lnSpc>
                <a:spcPct val="100000"/>
              </a:lnSpc>
              <a:spcBef>
                <a:spcPts val="560"/>
              </a:spcBef>
              <a:spcAft>
                <a:spcPts val="0"/>
              </a:spcAft>
              <a:buClr>
                <a:schemeClr val="lt1"/>
              </a:buClr>
              <a:buSzPts val="2800"/>
              <a:buFont typeface="Arial"/>
              <a:buNone/>
            </a:pPr>
            <a:r>
              <a:t/>
            </a:r>
            <a:endParaRPr b="0" i="0" sz="2800" u="none" cap="none" strike="noStrike">
              <a:solidFill>
                <a:srgbClr val="000000"/>
              </a:solidFill>
              <a:latin typeface="Arial"/>
              <a:ea typeface="Arial"/>
              <a:cs typeface="Arial"/>
              <a:sym typeface="Arial"/>
            </a:endParaRPr>
          </a:p>
          <a:p>
            <a:pPr indent="-285750" lvl="1" marL="742950" marR="0" rtl="0" algn="l">
              <a:lnSpc>
                <a:spcPct val="100000"/>
              </a:lnSpc>
              <a:spcBef>
                <a:spcPts val="560"/>
              </a:spcBef>
              <a:spcAft>
                <a:spcPts val="0"/>
              </a:spcAft>
              <a:buClr>
                <a:schemeClr val="lt1"/>
              </a:buClr>
              <a:buSzPts val="2800"/>
              <a:buFont typeface="Arial"/>
              <a:buNone/>
            </a:pPr>
            <a:r>
              <a:rPr b="0" i="0" lang="en-US" sz="2800" u="sng" cap="none" strike="noStrike">
                <a:solidFill>
                  <a:srgbClr val="000000"/>
                </a:solidFill>
                <a:latin typeface="Arial"/>
                <a:ea typeface="Arial"/>
                <a:cs typeface="Arial"/>
                <a:sym typeface="Arial"/>
              </a:rPr>
              <a:t>Part Time Programs</a:t>
            </a:r>
            <a:r>
              <a:rPr b="0" i="0" lang="en-US" sz="2800" u="none" cap="none" strike="noStrike">
                <a:solidFill>
                  <a:srgbClr val="000000"/>
                </a:solidFill>
                <a:latin typeface="Arial"/>
                <a:ea typeface="Arial"/>
                <a:cs typeface="Arial"/>
                <a:sym typeface="Arial"/>
              </a:rPr>
              <a:t>:  </a:t>
            </a:r>
            <a:endParaRPr>
              <a:solidFill>
                <a:srgbClr val="000000"/>
              </a:solidFill>
            </a:endParaRPr>
          </a:p>
          <a:p>
            <a:pPr indent="-285750" lvl="1" marL="742950" marR="0" rtl="0" algn="l">
              <a:lnSpc>
                <a:spcPct val="100000"/>
              </a:lnSpc>
              <a:spcBef>
                <a:spcPts val="560"/>
              </a:spcBef>
              <a:spcAft>
                <a:spcPts val="0"/>
              </a:spcAft>
              <a:buClr>
                <a:schemeClr val="lt1"/>
              </a:buClr>
              <a:buSzPts val="2800"/>
              <a:buFont typeface="Arial"/>
              <a:buNone/>
            </a:pPr>
            <a:r>
              <a:rPr b="0" i="0" lang="en-US" sz="2800" u="none" cap="none" strike="noStrike">
                <a:solidFill>
                  <a:srgbClr val="000000"/>
                </a:solidFill>
                <a:latin typeface="Arial"/>
                <a:ea typeface="Arial"/>
                <a:cs typeface="Arial"/>
                <a:sym typeface="Arial"/>
              </a:rPr>
              <a:t>-Culinary &amp; Hospitality, EKG &amp; Phlebotomy Technician, Emergency Dispatch, Nail Tech</a:t>
            </a:r>
            <a:endParaRPr>
              <a:solidFill>
                <a:srgbClr val="000000"/>
              </a:solidFill>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26" name="Shape 126"/>
        <p:cNvGrpSpPr/>
        <p:nvPr/>
      </p:nvGrpSpPr>
      <p:grpSpPr>
        <a:xfrm>
          <a:off x="0" y="0"/>
          <a:ext cx="0" cy="0"/>
          <a:chOff x="0" y="0"/>
          <a:chExt cx="0" cy="0"/>
        </a:xfrm>
      </p:grpSpPr>
      <p:sp>
        <p:nvSpPr>
          <p:cNvPr id="127" name="Google Shape;127;p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6000"/>
              <a:buFont typeface="Arial"/>
              <a:buNone/>
            </a:pPr>
            <a:r>
              <a:rPr b="1" i="0" lang="en-US" sz="6000" u="sng">
                <a:solidFill>
                  <a:srgbClr val="000000"/>
                </a:solidFill>
                <a:latin typeface="Arial"/>
                <a:ea typeface="Arial"/>
                <a:cs typeface="Arial"/>
                <a:sym typeface="Arial"/>
              </a:rPr>
              <a:t>Senior Year</a:t>
            </a:r>
            <a:endParaRPr>
              <a:solidFill>
                <a:srgbClr val="000000"/>
              </a:solidFill>
            </a:endParaRPr>
          </a:p>
        </p:txBody>
      </p:sp>
      <p:sp>
        <p:nvSpPr>
          <p:cNvPr id="128" name="Google Shape;128;p8"/>
          <p:cNvSpPr txBox="1"/>
          <p:nvPr>
            <p:ph idx="1" type="body"/>
          </p:nvPr>
        </p:nvSpPr>
        <p:spPr>
          <a:xfrm>
            <a:off x="457200" y="1417625"/>
            <a:ext cx="8229600" cy="45261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0000"/>
              </a:buClr>
              <a:buSzPts val="3600"/>
              <a:buFont typeface="Arial"/>
              <a:buChar char="•"/>
            </a:pPr>
            <a:r>
              <a:rPr b="0" i="0" lang="en-US" sz="3600" u="none">
                <a:solidFill>
                  <a:srgbClr val="000000"/>
                </a:solidFill>
                <a:latin typeface="Arial"/>
                <a:ea typeface="Arial"/>
                <a:cs typeface="Arial"/>
                <a:sym typeface="Arial"/>
              </a:rPr>
              <a:t>Fall – college visits &amp; college applications mailed by Thanksgiving, or sooner depending on college</a:t>
            </a:r>
            <a:endParaRPr>
              <a:solidFill>
                <a:srgbClr val="000000"/>
              </a:solidFill>
            </a:endParaRPr>
          </a:p>
          <a:p>
            <a:pPr indent="-342900" lvl="0" marL="342900" rtl="0" algn="l">
              <a:lnSpc>
                <a:spcPct val="100000"/>
              </a:lnSpc>
              <a:spcBef>
                <a:spcPts val="720"/>
              </a:spcBef>
              <a:spcAft>
                <a:spcPts val="0"/>
              </a:spcAft>
              <a:buClr>
                <a:srgbClr val="000000"/>
              </a:buClr>
              <a:buSzPts val="3600"/>
              <a:buFont typeface="Arial"/>
              <a:buChar char="•"/>
            </a:pPr>
            <a:r>
              <a:rPr b="0" i="0" lang="en-US" sz="3600" u="none">
                <a:solidFill>
                  <a:srgbClr val="000000"/>
                </a:solidFill>
                <a:latin typeface="Arial"/>
                <a:ea typeface="Arial"/>
                <a:cs typeface="Arial"/>
                <a:sym typeface="Arial"/>
              </a:rPr>
              <a:t>Fall – financial aid – FAFSA – opens  Dec.1st (check the college deadlines)</a:t>
            </a:r>
            <a:endParaRPr>
              <a:solidFill>
                <a:srgbClr val="000000"/>
              </a:solidFill>
            </a:endParaRPr>
          </a:p>
          <a:p>
            <a:pPr indent="-342900" lvl="0" marL="342900" rtl="0" algn="l">
              <a:lnSpc>
                <a:spcPct val="100000"/>
              </a:lnSpc>
              <a:spcBef>
                <a:spcPts val="720"/>
              </a:spcBef>
              <a:spcAft>
                <a:spcPts val="0"/>
              </a:spcAft>
              <a:buClr>
                <a:srgbClr val="000000"/>
              </a:buClr>
              <a:buSzPts val="3600"/>
              <a:buFont typeface="Arial"/>
              <a:buChar char="•"/>
            </a:pPr>
            <a:r>
              <a:rPr b="0" i="0" lang="en-US" sz="3600" u="none">
                <a:solidFill>
                  <a:srgbClr val="000000"/>
                </a:solidFill>
                <a:latin typeface="Arial"/>
                <a:ea typeface="Arial"/>
                <a:cs typeface="Arial"/>
                <a:sym typeface="Arial"/>
              </a:rPr>
              <a:t>Winter – compare college &amp; financial aid packages to select your school</a:t>
            </a:r>
            <a:endParaRPr>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F3F3"/>
        </a:solidFill>
      </p:bgPr>
    </p:bg>
    <p:spTree>
      <p:nvGrpSpPr>
        <p:cNvPr id="132" name="Shape 132"/>
        <p:cNvGrpSpPr/>
        <p:nvPr/>
      </p:nvGrpSpPr>
      <p:grpSpPr>
        <a:xfrm>
          <a:off x="0" y="0"/>
          <a:ext cx="0" cy="0"/>
          <a:chOff x="0" y="0"/>
          <a:chExt cx="0" cy="0"/>
        </a:xfrm>
      </p:grpSpPr>
      <p:sp>
        <p:nvSpPr>
          <p:cNvPr id="133" name="Google Shape;133;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2"/>
              </a:buClr>
              <a:buSzPts val="5400"/>
              <a:buFont typeface="Arial"/>
              <a:buNone/>
            </a:pPr>
            <a:r>
              <a:rPr b="1" i="0" lang="en-US" sz="5400" u="sng">
                <a:solidFill>
                  <a:srgbClr val="000000"/>
                </a:solidFill>
                <a:latin typeface="Arial"/>
                <a:ea typeface="Arial"/>
                <a:cs typeface="Arial"/>
                <a:sym typeface="Arial"/>
              </a:rPr>
              <a:t>College Rep Procedures</a:t>
            </a:r>
            <a:endParaRPr>
              <a:solidFill>
                <a:srgbClr val="000000"/>
              </a:solidFill>
            </a:endParaRPr>
          </a:p>
        </p:txBody>
      </p:sp>
      <p:sp>
        <p:nvSpPr>
          <p:cNvPr id="134" name="Google Shape;134;p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CHS College Fair – </a:t>
            </a:r>
            <a:r>
              <a:rPr lang="en-US">
                <a:solidFill>
                  <a:srgbClr val="000000"/>
                </a:solidFill>
              </a:rPr>
              <a:t>Thurs</a:t>
            </a:r>
            <a:r>
              <a:rPr b="0" i="0" lang="en-US" sz="3200" u="none">
                <a:solidFill>
                  <a:srgbClr val="000000"/>
                </a:solidFill>
                <a:latin typeface="Arial"/>
                <a:ea typeface="Arial"/>
                <a:cs typeface="Arial"/>
                <a:sym typeface="Arial"/>
              </a:rPr>
              <a:t>day, Sept. 1</a:t>
            </a:r>
            <a:r>
              <a:rPr lang="en-US">
                <a:solidFill>
                  <a:srgbClr val="000000"/>
                </a:solidFill>
              </a:rPr>
              <a:t>2</a:t>
            </a:r>
            <a:r>
              <a:rPr b="0" baseline="30000" i="0" lang="en-US" sz="3200" u="none">
                <a:solidFill>
                  <a:srgbClr val="000000"/>
                </a:solidFill>
                <a:latin typeface="Arial"/>
                <a:ea typeface="Arial"/>
                <a:cs typeface="Arial"/>
                <a:sym typeface="Arial"/>
              </a:rPr>
              <a:t>th</a:t>
            </a:r>
            <a:r>
              <a:rPr b="0" i="0" lang="en-US" sz="3200" u="none">
                <a:solidFill>
                  <a:srgbClr val="000000"/>
                </a:solidFill>
                <a:latin typeface="Arial"/>
                <a:ea typeface="Arial"/>
                <a:cs typeface="Arial"/>
                <a:sym typeface="Arial"/>
              </a:rPr>
              <a:t> – see google sheet sign up shared by Mr. Egan – lots of colleges – free applications</a:t>
            </a:r>
            <a:endParaRPr>
              <a:solidFill>
                <a:srgbClr val="000000"/>
              </a:solidFill>
            </a:endParaRPr>
          </a:p>
          <a:p>
            <a:pPr indent="-139700" lvl="0" marL="342900" rtl="0" algn="l">
              <a:lnSpc>
                <a:spcPct val="100000"/>
              </a:lnSpc>
              <a:spcBef>
                <a:spcPts val="640"/>
              </a:spcBef>
              <a:spcAft>
                <a:spcPts val="0"/>
              </a:spcAft>
              <a:buClr>
                <a:schemeClr val="lt1"/>
              </a:buClr>
              <a:buSzPts val="3200"/>
              <a:buFont typeface="Arial"/>
              <a:buNone/>
            </a:pPr>
            <a:r>
              <a:t/>
            </a:r>
            <a:endParaRPr b="0" i="0" sz="3200" u="none">
              <a:solidFill>
                <a:srgbClr val="000000"/>
              </a:solidFill>
              <a:latin typeface="Arial"/>
              <a:ea typeface="Arial"/>
              <a:cs typeface="Arial"/>
              <a:sym typeface="Arial"/>
            </a:endParaRPr>
          </a:p>
          <a:p>
            <a:pPr indent="-342900" lvl="0" marL="342900" rtl="0" algn="l">
              <a:lnSpc>
                <a:spcPct val="100000"/>
              </a:lnSpc>
              <a:spcBef>
                <a:spcPts val="640"/>
              </a:spcBef>
              <a:spcAft>
                <a:spcPts val="0"/>
              </a:spcAft>
              <a:buClr>
                <a:srgbClr val="000000"/>
              </a:buClr>
              <a:buSzPts val="3200"/>
              <a:buFont typeface="Arial"/>
              <a:buChar char="•"/>
            </a:pPr>
            <a:r>
              <a:rPr b="0" i="0" lang="en-US" sz="3200" u="none">
                <a:solidFill>
                  <a:srgbClr val="000000"/>
                </a:solidFill>
                <a:latin typeface="Arial"/>
                <a:ea typeface="Arial"/>
                <a:cs typeface="Arial"/>
                <a:sym typeface="Arial"/>
              </a:rPr>
              <a:t>Some college reps will be here during Advisory as well, if they cannot attend the college fair.</a:t>
            </a:r>
            <a:endParaRPr>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2006-09-05T17:21:17Z</dcterms:created>
  <dc:creator>hornerjen</dc:creator>
</cp:coreProperties>
</file>

<file path=docProps/custom.xml><?xml version="1.0" encoding="utf-8"?>
<Properties xmlns="http://schemas.openxmlformats.org/officeDocument/2006/custom-properties" xmlns:vt="http://schemas.openxmlformats.org/officeDocument/2006/docPropsVTypes"/>
</file>